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696" r:id="rId7"/>
  </p:sldMasterIdLst>
  <p:sldIdLst>
    <p:sldId id="257" r:id="rId8"/>
    <p:sldId id="258" r:id="rId9"/>
    <p:sldId id="259" r:id="rId10"/>
    <p:sldId id="262" r:id="rId11"/>
    <p:sldId id="261" r:id="rId12"/>
    <p:sldId id="260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67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0E89C-6AE8-4563-8328-5206E032F6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D6FA4-28A1-4C4C-9423-14609669BFB5}">
      <dgm:prSet/>
      <dgm:spPr/>
      <dgm:t>
        <a:bodyPr/>
        <a:lstStyle/>
        <a:p>
          <a:pPr rtl="0"/>
          <a:endParaRPr lang="ru-RU" dirty="0"/>
        </a:p>
      </dgm:t>
    </dgm:pt>
    <dgm:pt modelId="{EC2465AA-5D8B-4019-91BF-93C6A80FC041}" type="parTrans" cxnId="{43E7F5C0-73A8-44E1-B908-1C221628F57E}">
      <dgm:prSet/>
      <dgm:spPr/>
      <dgm:t>
        <a:bodyPr/>
        <a:lstStyle/>
        <a:p>
          <a:endParaRPr lang="ru-RU"/>
        </a:p>
      </dgm:t>
    </dgm:pt>
    <dgm:pt modelId="{EAE7C683-2535-4711-9DB7-3FDEF6EC07DD}" type="sibTrans" cxnId="{43E7F5C0-73A8-44E1-B908-1C221628F57E}">
      <dgm:prSet/>
      <dgm:spPr/>
      <dgm:t>
        <a:bodyPr/>
        <a:lstStyle/>
        <a:p>
          <a:endParaRPr lang="ru-RU"/>
        </a:p>
      </dgm:t>
    </dgm:pt>
    <dgm:pt modelId="{1DE05628-DDF8-4017-936D-3B09AECD2EA6}">
      <dgm:prSet/>
      <dgm:spPr/>
      <dgm:t>
        <a:bodyPr/>
        <a:lstStyle/>
        <a:p>
          <a:pPr rtl="0"/>
          <a:endParaRPr lang="ru-RU" dirty="0"/>
        </a:p>
      </dgm:t>
    </dgm:pt>
    <dgm:pt modelId="{F5CB80A8-67C6-4311-8B50-72622DDE4577}" type="parTrans" cxnId="{F8466839-ED64-488F-ABA8-95B35629CD0D}">
      <dgm:prSet/>
      <dgm:spPr/>
      <dgm:t>
        <a:bodyPr/>
        <a:lstStyle/>
        <a:p>
          <a:endParaRPr lang="ru-RU"/>
        </a:p>
      </dgm:t>
    </dgm:pt>
    <dgm:pt modelId="{55A2CF46-1C02-4609-AB6D-8E2344FDD577}" type="sibTrans" cxnId="{F8466839-ED64-488F-ABA8-95B35629CD0D}">
      <dgm:prSet/>
      <dgm:spPr/>
      <dgm:t>
        <a:bodyPr/>
        <a:lstStyle/>
        <a:p>
          <a:endParaRPr lang="ru-RU"/>
        </a:p>
      </dgm:t>
    </dgm:pt>
    <dgm:pt modelId="{04778677-1601-4CD5-8A15-5753FBD00EF9}">
      <dgm:prSet/>
      <dgm:spPr/>
      <dgm:t>
        <a:bodyPr/>
        <a:lstStyle/>
        <a:p>
          <a:pPr rtl="0"/>
          <a:endParaRPr lang="ru-RU" dirty="0"/>
        </a:p>
      </dgm:t>
    </dgm:pt>
    <dgm:pt modelId="{BBE4EB0E-E4B6-4FE9-AD3D-E603C6CFF13C}" type="parTrans" cxnId="{1BA3F2C2-64D2-4CE0-9017-0A6C12C02633}">
      <dgm:prSet/>
      <dgm:spPr/>
      <dgm:t>
        <a:bodyPr/>
        <a:lstStyle/>
        <a:p>
          <a:endParaRPr lang="ru-RU"/>
        </a:p>
      </dgm:t>
    </dgm:pt>
    <dgm:pt modelId="{FDFC9FF4-C480-48D3-9BB6-61555011959F}" type="sibTrans" cxnId="{1BA3F2C2-64D2-4CE0-9017-0A6C12C02633}">
      <dgm:prSet/>
      <dgm:spPr/>
      <dgm:t>
        <a:bodyPr/>
        <a:lstStyle/>
        <a:p>
          <a:endParaRPr lang="ru-RU"/>
        </a:p>
      </dgm:t>
    </dgm:pt>
    <dgm:pt modelId="{C6935CDB-0923-4F37-935E-BCE8A59ACE03}">
      <dgm:prSet/>
      <dgm:spPr/>
      <dgm:t>
        <a:bodyPr/>
        <a:lstStyle/>
        <a:p>
          <a:pPr rtl="0"/>
          <a:endParaRPr lang="ru-RU" dirty="0"/>
        </a:p>
      </dgm:t>
    </dgm:pt>
    <dgm:pt modelId="{2888E105-722C-435C-82D7-A79FEB7F8BF8}" type="parTrans" cxnId="{34B7EC26-B72B-4194-A8D8-B23A0F255697}">
      <dgm:prSet/>
      <dgm:spPr/>
      <dgm:t>
        <a:bodyPr/>
        <a:lstStyle/>
        <a:p>
          <a:endParaRPr lang="ru-RU"/>
        </a:p>
      </dgm:t>
    </dgm:pt>
    <dgm:pt modelId="{A69AC97A-9113-46E3-B610-E415A759A594}" type="sibTrans" cxnId="{34B7EC26-B72B-4194-A8D8-B23A0F255697}">
      <dgm:prSet/>
      <dgm:spPr/>
      <dgm:t>
        <a:bodyPr/>
        <a:lstStyle/>
        <a:p>
          <a:endParaRPr lang="ru-RU"/>
        </a:p>
      </dgm:t>
    </dgm:pt>
    <dgm:pt modelId="{57A85AC2-561B-432E-92E5-AC0F0183FD51}">
      <dgm:prSet/>
      <dgm:spPr/>
      <dgm:t>
        <a:bodyPr/>
        <a:lstStyle/>
        <a:p>
          <a:pPr rtl="0"/>
          <a:endParaRPr lang="ru-RU" dirty="0"/>
        </a:p>
      </dgm:t>
    </dgm:pt>
    <dgm:pt modelId="{CEF8376A-6157-46C5-BCFF-F99C3DCD05C1}" type="parTrans" cxnId="{9A801BE1-0EC7-4A48-A20E-AC6B0BF8AC62}">
      <dgm:prSet/>
      <dgm:spPr/>
      <dgm:t>
        <a:bodyPr/>
        <a:lstStyle/>
        <a:p>
          <a:endParaRPr lang="ru-RU"/>
        </a:p>
      </dgm:t>
    </dgm:pt>
    <dgm:pt modelId="{DD9B5D55-C495-4191-9EDB-01F4DADDC675}" type="sibTrans" cxnId="{9A801BE1-0EC7-4A48-A20E-AC6B0BF8AC62}">
      <dgm:prSet/>
      <dgm:spPr/>
      <dgm:t>
        <a:bodyPr/>
        <a:lstStyle/>
        <a:p>
          <a:endParaRPr lang="ru-RU"/>
        </a:p>
      </dgm:t>
    </dgm:pt>
    <dgm:pt modelId="{EE1A3DE0-A980-469E-A7DF-338F7633CEE6}">
      <dgm:prSet/>
      <dgm:spPr/>
      <dgm:t>
        <a:bodyPr/>
        <a:lstStyle/>
        <a:p>
          <a:pPr rtl="0"/>
          <a:endParaRPr lang="ru-RU" dirty="0"/>
        </a:p>
      </dgm:t>
    </dgm:pt>
    <dgm:pt modelId="{8C49EE1C-8B41-436B-A107-78BB2E0E74CE}" type="parTrans" cxnId="{6142A7A3-C040-4D6F-AB32-1B132B3A5883}">
      <dgm:prSet/>
      <dgm:spPr/>
      <dgm:t>
        <a:bodyPr/>
        <a:lstStyle/>
        <a:p>
          <a:endParaRPr lang="ru-RU"/>
        </a:p>
      </dgm:t>
    </dgm:pt>
    <dgm:pt modelId="{D179A1E9-F9F5-432D-9437-69A7CA7254E9}" type="sibTrans" cxnId="{6142A7A3-C040-4D6F-AB32-1B132B3A5883}">
      <dgm:prSet/>
      <dgm:spPr/>
      <dgm:t>
        <a:bodyPr/>
        <a:lstStyle/>
        <a:p>
          <a:endParaRPr lang="ru-RU"/>
        </a:p>
      </dgm:t>
    </dgm:pt>
    <dgm:pt modelId="{CC254404-7B54-4EE9-917C-061BD1D980DB}">
      <dgm:prSet/>
      <dgm:spPr/>
      <dgm:t>
        <a:bodyPr/>
        <a:lstStyle/>
        <a:p>
          <a:r>
            <a:rPr lang="ru-RU" dirty="0" smtClean="0"/>
            <a:t>Титульный лист</a:t>
          </a:r>
          <a:endParaRPr lang="ru-RU" dirty="0"/>
        </a:p>
      </dgm:t>
    </dgm:pt>
    <dgm:pt modelId="{BC8A9C76-D287-49CC-926C-F93D9FF63574}" type="parTrans" cxnId="{418C988C-0690-43A2-B75A-ADBB12D73B0C}">
      <dgm:prSet/>
      <dgm:spPr/>
      <dgm:t>
        <a:bodyPr/>
        <a:lstStyle/>
        <a:p>
          <a:endParaRPr lang="ru-RU"/>
        </a:p>
      </dgm:t>
    </dgm:pt>
    <dgm:pt modelId="{B151ABD0-6FAF-4C2F-BF6F-74B8D28C93FE}" type="sibTrans" cxnId="{418C988C-0690-43A2-B75A-ADBB12D73B0C}">
      <dgm:prSet/>
      <dgm:spPr/>
      <dgm:t>
        <a:bodyPr/>
        <a:lstStyle/>
        <a:p>
          <a:endParaRPr lang="ru-RU"/>
        </a:p>
      </dgm:t>
    </dgm:pt>
    <dgm:pt modelId="{9320504A-85EA-428E-B139-0A880F89C181}">
      <dgm:prSet/>
      <dgm:spPr/>
      <dgm:t>
        <a:bodyPr/>
        <a:lstStyle/>
        <a:p>
          <a:r>
            <a:rPr lang="ru-RU" dirty="0" smtClean="0"/>
            <a:t>Аннотация</a:t>
          </a:r>
          <a:endParaRPr lang="ru-RU" dirty="0"/>
        </a:p>
      </dgm:t>
    </dgm:pt>
    <dgm:pt modelId="{17883D05-4277-4737-97CF-810FADBDC41A}" type="parTrans" cxnId="{C681E9DB-5C61-4293-9ADF-5122AA5918A0}">
      <dgm:prSet/>
      <dgm:spPr/>
      <dgm:t>
        <a:bodyPr/>
        <a:lstStyle/>
        <a:p>
          <a:endParaRPr lang="ru-RU"/>
        </a:p>
      </dgm:t>
    </dgm:pt>
    <dgm:pt modelId="{D5152EAD-9F65-4F30-AF8F-8DACE01DE676}" type="sibTrans" cxnId="{C681E9DB-5C61-4293-9ADF-5122AA5918A0}">
      <dgm:prSet/>
      <dgm:spPr/>
      <dgm:t>
        <a:bodyPr/>
        <a:lstStyle/>
        <a:p>
          <a:endParaRPr lang="ru-RU"/>
        </a:p>
      </dgm:t>
    </dgm:pt>
    <dgm:pt modelId="{68283A11-0892-454A-AF5A-0B3860CF65C4}">
      <dgm:prSet/>
      <dgm:spPr/>
      <dgm:t>
        <a:bodyPr/>
        <a:lstStyle/>
        <a:p>
          <a:r>
            <a:rPr lang="ru-RU" dirty="0" smtClean="0"/>
            <a:t>Сведения об авторе/составители</a:t>
          </a:r>
          <a:endParaRPr lang="ru-RU" dirty="0"/>
        </a:p>
      </dgm:t>
    </dgm:pt>
    <dgm:pt modelId="{A112FBCE-FE04-413E-B1C0-A719238E1F45}" type="parTrans" cxnId="{3AF68851-4720-427A-886C-DECF1F9D8B3B}">
      <dgm:prSet/>
      <dgm:spPr/>
      <dgm:t>
        <a:bodyPr/>
        <a:lstStyle/>
        <a:p>
          <a:endParaRPr lang="ru-RU"/>
        </a:p>
      </dgm:t>
    </dgm:pt>
    <dgm:pt modelId="{1BD42ADD-F5A2-49AE-9008-CF717B2B4C92}" type="sibTrans" cxnId="{3AF68851-4720-427A-886C-DECF1F9D8B3B}">
      <dgm:prSet/>
      <dgm:spPr/>
      <dgm:t>
        <a:bodyPr/>
        <a:lstStyle/>
        <a:p>
          <a:endParaRPr lang="ru-RU"/>
        </a:p>
      </dgm:t>
    </dgm:pt>
    <dgm:pt modelId="{82372C48-A640-4ED7-8DEB-70846A7467A9}">
      <dgm:prSet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76057CD0-2320-480D-9ECB-8F57795DF67F}" type="parTrans" cxnId="{4D79A09F-FF3F-49F4-9707-3C94088134D6}">
      <dgm:prSet/>
      <dgm:spPr/>
      <dgm:t>
        <a:bodyPr/>
        <a:lstStyle/>
        <a:p>
          <a:endParaRPr lang="ru-RU"/>
        </a:p>
      </dgm:t>
    </dgm:pt>
    <dgm:pt modelId="{876B7F59-5930-40EB-BE96-5866B742896C}" type="sibTrans" cxnId="{4D79A09F-FF3F-49F4-9707-3C94088134D6}">
      <dgm:prSet/>
      <dgm:spPr/>
      <dgm:t>
        <a:bodyPr/>
        <a:lstStyle/>
        <a:p>
          <a:endParaRPr lang="ru-RU"/>
        </a:p>
      </dgm:t>
    </dgm:pt>
    <dgm:pt modelId="{D2226E15-400C-4003-9D32-E3F6FC700191}">
      <dgm:prSet/>
      <dgm:spPr/>
      <dgm:t>
        <a:bodyPr/>
        <a:lstStyle/>
        <a:p>
          <a:r>
            <a:rPr lang="ru-RU" dirty="0" smtClean="0"/>
            <a:t>Содержание </a:t>
          </a:r>
          <a:endParaRPr lang="ru-RU" dirty="0"/>
        </a:p>
      </dgm:t>
    </dgm:pt>
    <dgm:pt modelId="{BCACFB75-CCC4-4301-BE61-29A1289594CD}" type="parTrans" cxnId="{7FE59B8B-0DF7-4EBB-94D0-647983E5446A}">
      <dgm:prSet/>
      <dgm:spPr/>
      <dgm:t>
        <a:bodyPr/>
        <a:lstStyle/>
        <a:p>
          <a:endParaRPr lang="ru-RU"/>
        </a:p>
      </dgm:t>
    </dgm:pt>
    <dgm:pt modelId="{5F68A207-2476-481C-9A4A-8498C766EA69}" type="sibTrans" cxnId="{7FE59B8B-0DF7-4EBB-94D0-647983E5446A}">
      <dgm:prSet/>
      <dgm:spPr/>
      <dgm:t>
        <a:bodyPr/>
        <a:lstStyle/>
        <a:p>
          <a:endParaRPr lang="ru-RU"/>
        </a:p>
      </dgm:t>
    </dgm:pt>
    <dgm:pt modelId="{79F3E612-39DE-477D-BFFB-258B5DE11A5E}">
      <dgm:prSet/>
      <dgm:spPr/>
      <dgm:t>
        <a:bodyPr/>
        <a:lstStyle/>
        <a:p>
          <a:r>
            <a:rPr lang="ru-RU" dirty="0" smtClean="0"/>
            <a:t>Список рекомендуемой литературы</a:t>
          </a:r>
          <a:endParaRPr lang="ru-RU" dirty="0"/>
        </a:p>
      </dgm:t>
    </dgm:pt>
    <dgm:pt modelId="{17274526-CC90-4BAE-A0F9-411073296C70}" type="parTrans" cxnId="{813F80FA-808F-4491-9258-90FE857E9FA4}">
      <dgm:prSet/>
      <dgm:spPr/>
      <dgm:t>
        <a:bodyPr/>
        <a:lstStyle/>
        <a:p>
          <a:endParaRPr lang="ru-RU"/>
        </a:p>
      </dgm:t>
    </dgm:pt>
    <dgm:pt modelId="{4F892BAF-CC5F-40F9-8F29-DF745669A5C5}" type="sibTrans" cxnId="{813F80FA-808F-4491-9258-90FE857E9FA4}">
      <dgm:prSet/>
      <dgm:spPr/>
      <dgm:t>
        <a:bodyPr/>
        <a:lstStyle/>
        <a:p>
          <a:endParaRPr lang="ru-RU"/>
        </a:p>
      </dgm:t>
    </dgm:pt>
    <dgm:pt modelId="{A7BE1918-C31C-470A-8BE8-88282EF5E0F6}">
      <dgm:prSet/>
      <dgm:spPr/>
      <dgm:t>
        <a:bodyPr/>
        <a:lstStyle/>
        <a:p>
          <a:r>
            <a:rPr lang="ru-RU" dirty="0" smtClean="0"/>
            <a:t>Приложения</a:t>
          </a:r>
          <a:endParaRPr lang="ru-RU" dirty="0"/>
        </a:p>
      </dgm:t>
    </dgm:pt>
    <dgm:pt modelId="{1015172E-E435-458E-887C-F7AC1C80ACC8}" type="parTrans" cxnId="{DC677C85-E632-466F-B11D-E5643BE969A5}">
      <dgm:prSet/>
      <dgm:spPr/>
      <dgm:t>
        <a:bodyPr/>
        <a:lstStyle/>
        <a:p>
          <a:endParaRPr lang="ru-RU"/>
        </a:p>
      </dgm:t>
    </dgm:pt>
    <dgm:pt modelId="{42FFCAB5-3027-42A3-9798-89C61812F51D}" type="sibTrans" cxnId="{DC677C85-E632-466F-B11D-E5643BE969A5}">
      <dgm:prSet/>
      <dgm:spPr/>
      <dgm:t>
        <a:bodyPr/>
        <a:lstStyle/>
        <a:p>
          <a:endParaRPr lang="ru-RU"/>
        </a:p>
      </dgm:t>
    </dgm:pt>
    <dgm:pt modelId="{D65F7B3B-92E5-4D53-9CC3-62521FC4E48A}">
      <dgm:prSet/>
      <dgm:spPr/>
      <dgm:t>
        <a:bodyPr/>
        <a:lstStyle/>
        <a:p>
          <a:pPr rtl="0"/>
          <a:endParaRPr lang="ru-RU" dirty="0"/>
        </a:p>
      </dgm:t>
    </dgm:pt>
    <dgm:pt modelId="{D9E094C7-49B1-4876-A2BC-00A938A0C6B7}" type="sibTrans" cxnId="{F025614F-5EE7-444D-B21E-8C82B5C558C8}">
      <dgm:prSet/>
      <dgm:spPr/>
      <dgm:t>
        <a:bodyPr/>
        <a:lstStyle/>
        <a:p>
          <a:endParaRPr lang="ru-RU"/>
        </a:p>
      </dgm:t>
    </dgm:pt>
    <dgm:pt modelId="{7D34C372-6E63-4393-B3A9-CBDE21FFA9FE}" type="parTrans" cxnId="{F025614F-5EE7-444D-B21E-8C82B5C558C8}">
      <dgm:prSet/>
      <dgm:spPr/>
      <dgm:t>
        <a:bodyPr/>
        <a:lstStyle/>
        <a:p>
          <a:endParaRPr lang="ru-RU"/>
        </a:p>
      </dgm:t>
    </dgm:pt>
    <dgm:pt modelId="{265D2D12-ED54-420E-8413-33BB4A56C067}" type="pres">
      <dgm:prSet presAssocID="{8660E89C-6AE8-4563-8328-5206E032F6FA}" presName="linearFlow" presStyleCnt="0">
        <dgm:presLayoutVars>
          <dgm:dir/>
          <dgm:animLvl val="lvl"/>
          <dgm:resizeHandles val="exact"/>
        </dgm:presLayoutVars>
      </dgm:prSet>
      <dgm:spPr/>
    </dgm:pt>
    <dgm:pt modelId="{271348B3-DF1C-4DE4-A804-2FE67174A13D}" type="pres">
      <dgm:prSet presAssocID="{CA0D6FA4-28A1-4C4C-9423-14609669BFB5}" presName="composite" presStyleCnt="0"/>
      <dgm:spPr/>
    </dgm:pt>
    <dgm:pt modelId="{6B4611E2-CBE6-4A3B-A0F4-DD14EB29EDD6}" type="pres">
      <dgm:prSet presAssocID="{CA0D6FA4-28A1-4C4C-9423-14609669BFB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47A6990-7A0B-4513-81AA-3BD850687189}" type="pres">
      <dgm:prSet presAssocID="{CA0D6FA4-28A1-4C4C-9423-14609669BFB5}" presName="descendantText" presStyleLbl="alignAcc1" presStyleIdx="0" presStyleCnt="7">
        <dgm:presLayoutVars>
          <dgm:bulletEnabled val="1"/>
        </dgm:presLayoutVars>
      </dgm:prSet>
      <dgm:spPr/>
    </dgm:pt>
    <dgm:pt modelId="{9C00FB6D-EAD2-4461-A6B1-80A1AF55FE0B}" type="pres">
      <dgm:prSet presAssocID="{EAE7C683-2535-4711-9DB7-3FDEF6EC07DD}" presName="sp" presStyleCnt="0"/>
      <dgm:spPr/>
    </dgm:pt>
    <dgm:pt modelId="{6E18CBB5-0146-4EF3-BD85-1C8DF2927F1F}" type="pres">
      <dgm:prSet presAssocID="{D65F7B3B-92E5-4D53-9CC3-62521FC4E48A}" presName="composite" presStyleCnt="0"/>
      <dgm:spPr/>
    </dgm:pt>
    <dgm:pt modelId="{8CEB4263-A189-469F-9D43-28B2944EA987}" type="pres">
      <dgm:prSet presAssocID="{D65F7B3B-92E5-4D53-9CC3-62521FC4E48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802A4-96BD-4CE2-B66E-44C9D0D972CE}" type="pres">
      <dgm:prSet presAssocID="{D65F7B3B-92E5-4D53-9CC3-62521FC4E48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3C597-A84C-477A-B7EB-0370CE322E53}" type="pres">
      <dgm:prSet presAssocID="{D9E094C7-49B1-4876-A2BC-00A938A0C6B7}" presName="sp" presStyleCnt="0"/>
      <dgm:spPr/>
    </dgm:pt>
    <dgm:pt modelId="{863D4BA1-5D74-4C73-9FA2-D660EF55136E}" type="pres">
      <dgm:prSet presAssocID="{1DE05628-DDF8-4017-936D-3B09AECD2EA6}" presName="composite" presStyleCnt="0"/>
      <dgm:spPr/>
    </dgm:pt>
    <dgm:pt modelId="{E8960716-4040-4346-9EF2-ADFB9CF363CA}" type="pres">
      <dgm:prSet presAssocID="{1DE05628-DDF8-4017-936D-3B09AECD2EA6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35AC8609-9DA2-4047-AFC4-397F92D8F25B}" type="pres">
      <dgm:prSet presAssocID="{1DE05628-DDF8-4017-936D-3B09AECD2EA6}" presName="descendantText" presStyleLbl="alignAcc1" presStyleIdx="2" presStyleCnt="7">
        <dgm:presLayoutVars>
          <dgm:bulletEnabled val="1"/>
        </dgm:presLayoutVars>
      </dgm:prSet>
      <dgm:spPr/>
    </dgm:pt>
    <dgm:pt modelId="{E8FC0719-10CE-46A1-AF64-9975A30D20A0}" type="pres">
      <dgm:prSet presAssocID="{55A2CF46-1C02-4609-AB6D-8E2344FDD577}" presName="sp" presStyleCnt="0"/>
      <dgm:spPr/>
    </dgm:pt>
    <dgm:pt modelId="{11F5F738-9C1D-4670-835F-5A2446D5E9E3}" type="pres">
      <dgm:prSet presAssocID="{04778677-1601-4CD5-8A15-5753FBD00EF9}" presName="composite" presStyleCnt="0"/>
      <dgm:spPr/>
    </dgm:pt>
    <dgm:pt modelId="{47F5695C-6B8D-4E1A-A520-5B83D5743EE6}" type="pres">
      <dgm:prSet presAssocID="{04778677-1601-4CD5-8A15-5753FBD00EF9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A0E00D3A-8460-4F12-9DDD-A6D2BF69F47E}" type="pres">
      <dgm:prSet presAssocID="{04778677-1601-4CD5-8A15-5753FBD00EF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0B56C-434A-49FF-BA4C-6228E9E79633}" type="pres">
      <dgm:prSet presAssocID="{FDFC9FF4-C480-48D3-9BB6-61555011959F}" presName="sp" presStyleCnt="0"/>
      <dgm:spPr/>
    </dgm:pt>
    <dgm:pt modelId="{BB05AFDB-A699-4D44-9C25-E53476BCAC09}" type="pres">
      <dgm:prSet presAssocID="{C6935CDB-0923-4F37-935E-BCE8A59ACE03}" presName="composite" presStyleCnt="0"/>
      <dgm:spPr/>
    </dgm:pt>
    <dgm:pt modelId="{53CBE3A2-BB96-4F43-BC36-4EB5526915F0}" type="pres">
      <dgm:prSet presAssocID="{C6935CDB-0923-4F37-935E-BCE8A59ACE03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67F47C18-6CE8-43E7-9255-7B1EFDC87324}" type="pres">
      <dgm:prSet presAssocID="{C6935CDB-0923-4F37-935E-BCE8A59ACE03}" presName="descendantText" presStyleLbl="alignAcc1" presStyleIdx="4" presStyleCnt="7">
        <dgm:presLayoutVars>
          <dgm:bulletEnabled val="1"/>
        </dgm:presLayoutVars>
      </dgm:prSet>
      <dgm:spPr/>
    </dgm:pt>
    <dgm:pt modelId="{D5D2B5BA-66D2-44D4-A386-A387E89BE8E6}" type="pres">
      <dgm:prSet presAssocID="{A69AC97A-9113-46E3-B610-E415A759A594}" presName="sp" presStyleCnt="0"/>
      <dgm:spPr/>
    </dgm:pt>
    <dgm:pt modelId="{B53283CE-9922-4188-B52E-5C3E8BF35A39}" type="pres">
      <dgm:prSet presAssocID="{57A85AC2-561B-432E-92E5-AC0F0183FD51}" presName="composite" presStyleCnt="0"/>
      <dgm:spPr/>
    </dgm:pt>
    <dgm:pt modelId="{FDB6F919-15BD-47B9-A189-BD0915F5313D}" type="pres">
      <dgm:prSet presAssocID="{57A85AC2-561B-432E-92E5-AC0F0183FD51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28397-C381-4C3E-B507-7071A7DF7D0E}" type="pres">
      <dgm:prSet presAssocID="{57A85AC2-561B-432E-92E5-AC0F0183FD51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ADBD-4F03-4375-90A9-43ECADDF9549}" type="pres">
      <dgm:prSet presAssocID="{DD9B5D55-C495-4191-9EDB-01F4DADDC675}" presName="sp" presStyleCnt="0"/>
      <dgm:spPr/>
    </dgm:pt>
    <dgm:pt modelId="{DEAE496E-DB5C-43D6-AE97-05FCD9347132}" type="pres">
      <dgm:prSet presAssocID="{EE1A3DE0-A980-469E-A7DF-338F7633CEE6}" presName="composite" presStyleCnt="0"/>
      <dgm:spPr/>
    </dgm:pt>
    <dgm:pt modelId="{12A1FEF3-5FF2-48DE-ADF4-E837A5AF5887}" type="pres">
      <dgm:prSet presAssocID="{EE1A3DE0-A980-469E-A7DF-338F7633CEE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6446B0FF-F073-4EE6-A62D-3D3C9CEE92EF}" type="pres">
      <dgm:prSet presAssocID="{EE1A3DE0-A980-469E-A7DF-338F7633CEE6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932943CE-7429-47DE-829A-4533A308D8A1}" type="presOf" srcId="{68283A11-0892-454A-AF5A-0B3860CF65C4}" destId="{35AC8609-9DA2-4047-AFC4-397F92D8F25B}" srcOrd="0" destOrd="0" presId="urn:microsoft.com/office/officeart/2005/8/layout/chevron2"/>
    <dgm:cxn modelId="{0CA3B001-ACF4-46A8-97D5-6AFE536AA7E3}" type="presOf" srcId="{EE1A3DE0-A980-469E-A7DF-338F7633CEE6}" destId="{12A1FEF3-5FF2-48DE-ADF4-E837A5AF5887}" srcOrd="0" destOrd="0" presId="urn:microsoft.com/office/officeart/2005/8/layout/chevron2"/>
    <dgm:cxn modelId="{43E7F5C0-73A8-44E1-B908-1C221628F57E}" srcId="{8660E89C-6AE8-4563-8328-5206E032F6FA}" destId="{CA0D6FA4-28A1-4C4C-9423-14609669BFB5}" srcOrd="0" destOrd="0" parTransId="{EC2465AA-5D8B-4019-91BF-93C6A80FC041}" sibTransId="{EAE7C683-2535-4711-9DB7-3FDEF6EC07DD}"/>
    <dgm:cxn modelId="{A68B16F0-6107-4EB3-9F49-9723C2DF515A}" type="presOf" srcId="{8660E89C-6AE8-4563-8328-5206E032F6FA}" destId="{265D2D12-ED54-420E-8413-33BB4A56C067}" srcOrd="0" destOrd="0" presId="urn:microsoft.com/office/officeart/2005/8/layout/chevron2"/>
    <dgm:cxn modelId="{5360B9D3-6CCC-4F7A-AC7F-DBDE2AE637D8}" type="presOf" srcId="{D2226E15-400C-4003-9D32-E3F6FC700191}" destId="{67F47C18-6CE8-43E7-9255-7B1EFDC87324}" srcOrd="0" destOrd="0" presId="urn:microsoft.com/office/officeart/2005/8/layout/chevron2"/>
    <dgm:cxn modelId="{2101E07B-5EF4-461E-9FB1-54A7AFAC441F}" type="presOf" srcId="{C6935CDB-0923-4F37-935E-BCE8A59ACE03}" destId="{53CBE3A2-BB96-4F43-BC36-4EB5526915F0}" srcOrd="0" destOrd="0" presId="urn:microsoft.com/office/officeart/2005/8/layout/chevron2"/>
    <dgm:cxn modelId="{DC677C85-E632-466F-B11D-E5643BE969A5}" srcId="{EE1A3DE0-A980-469E-A7DF-338F7633CEE6}" destId="{A7BE1918-C31C-470A-8BE8-88282EF5E0F6}" srcOrd="0" destOrd="0" parTransId="{1015172E-E435-458E-887C-F7AC1C80ACC8}" sibTransId="{42FFCAB5-3027-42A3-9798-89C61812F51D}"/>
    <dgm:cxn modelId="{0699EFCF-CD92-497B-8F5E-FD172A0A9723}" type="presOf" srcId="{1DE05628-DDF8-4017-936D-3B09AECD2EA6}" destId="{E8960716-4040-4346-9EF2-ADFB9CF363CA}" srcOrd="0" destOrd="0" presId="urn:microsoft.com/office/officeart/2005/8/layout/chevron2"/>
    <dgm:cxn modelId="{C681E9DB-5C61-4293-9ADF-5122AA5918A0}" srcId="{D65F7B3B-92E5-4D53-9CC3-62521FC4E48A}" destId="{9320504A-85EA-428E-B139-0A880F89C181}" srcOrd="0" destOrd="0" parTransId="{17883D05-4277-4737-97CF-810FADBDC41A}" sibTransId="{D5152EAD-9F65-4F30-AF8F-8DACE01DE676}"/>
    <dgm:cxn modelId="{77996190-6F05-40D5-8C83-9FFA29BE6BFD}" type="presOf" srcId="{82372C48-A640-4ED7-8DEB-70846A7467A9}" destId="{A0E00D3A-8460-4F12-9DDD-A6D2BF69F47E}" srcOrd="0" destOrd="0" presId="urn:microsoft.com/office/officeart/2005/8/layout/chevron2"/>
    <dgm:cxn modelId="{E8676EB1-69D5-440E-ADB5-D12A7F5EAF29}" type="presOf" srcId="{D65F7B3B-92E5-4D53-9CC3-62521FC4E48A}" destId="{8CEB4263-A189-469F-9D43-28B2944EA987}" srcOrd="0" destOrd="0" presId="urn:microsoft.com/office/officeart/2005/8/layout/chevron2"/>
    <dgm:cxn modelId="{34B7EC26-B72B-4194-A8D8-B23A0F255697}" srcId="{8660E89C-6AE8-4563-8328-5206E032F6FA}" destId="{C6935CDB-0923-4F37-935E-BCE8A59ACE03}" srcOrd="4" destOrd="0" parTransId="{2888E105-722C-435C-82D7-A79FEB7F8BF8}" sibTransId="{A69AC97A-9113-46E3-B610-E415A759A594}"/>
    <dgm:cxn modelId="{262E52FA-9240-45DA-B021-55C8707C9D5A}" type="presOf" srcId="{79F3E612-39DE-477D-BFFB-258B5DE11A5E}" destId="{06228397-C381-4C3E-B507-7071A7DF7D0E}" srcOrd="0" destOrd="0" presId="urn:microsoft.com/office/officeart/2005/8/layout/chevron2"/>
    <dgm:cxn modelId="{510EAF8A-4929-419B-A429-EE691688CC59}" type="presOf" srcId="{57A85AC2-561B-432E-92E5-AC0F0183FD51}" destId="{FDB6F919-15BD-47B9-A189-BD0915F5313D}" srcOrd="0" destOrd="0" presId="urn:microsoft.com/office/officeart/2005/8/layout/chevron2"/>
    <dgm:cxn modelId="{7D476237-CDC8-457E-B508-F1E6DDA034B7}" type="presOf" srcId="{04778677-1601-4CD5-8A15-5753FBD00EF9}" destId="{47F5695C-6B8D-4E1A-A520-5B83D5743EE6}" srcOrd="0" destOrd="0" presId="urn:microsoft.com/office/officeart/2005/8/layout/chevron2"/>
    <dgm:cxn modelId="{418C988C-0690-43A2-B75A-ADBB12D73B0C}" srcId="{CA0D6FA4-28A1-4C4C-9423-14609669BFB5}" destId="{CC254404-7B54-4EE9-917C-061BD1D980DB}" srcOrd="0" destOrd="0" parTransId="{BC8A9C76-D287-49CC-926C-F93D9FF63574}" sibTransId="{B151ABD0-6FAF-4C2F-BF6F-74B8D28C93FE}"/>
    <dgm:cxn modelId="{3AF68851-4720-427A-886C-DECF1F9D8B3B}" srcId="{1DE05628-DDF8-4017-936D-3B09AECD2EA6}" destId="{68283A11-0892-454A-AF5A-0B3860CF65C4}" srcOrd="0" destOrd="0" parTransId="{A112FBCE-FE04-413E-B1C0-A719238E1F45}" sibTransId="{1BD42ADD-F5A2-49AE-9008-CF717B2B4C92}"/>
    <dgm:cxn modelId="{6142A7A3-C040-4D6F-AB32-1B132B3A5883}" srcId="{8660E89C-6AE8-4563-8328-5206E032F6FA}" destId="{EE1A3DE0-A980-469E-A7DF-338F7633CEE6}" srcOrd="6" destOrd="0" parTransId="{8C49EE1C-8B41-436B-A107-78BB2E0E74CE}" sibTransId="{D179A1E9-F9F5-432D-9437-69A7CA7254E9}"/>
    <dgm:cxn modelId="{F8466839-ED64-488F-ABA8-95B35629CD0D}" srcId="{8660E89C-6AE8-4563-8328-5206E032F6FA}" destId="{1DE05628-DDF8-4017-936D-3B09AECD2EA6}" srcOrd="2" destOrd="0" parTransId="{F5CB80A8-67C6-4311-8B50-72622DDE4577}" sibTransId="{55A2CF46-1C02-4609-AB6D-8E2344FDD577}"/>
    <dgm:cxn modelId="{1BA3F2C2-64D2-4CE0-9017-0A6C12C02633}" srcId="{8660E89C-6AE8-4563-8328-5206E032F6FA}" destId="{04778677-1601-4CD5-8A15-5753FBD00EF9}" srcOrd="3" destOrd="0" parTransId="{BBE4EB0E-E4B6-4FE9-AD3D-E603C6CFF13C}" sibTransId="{FDFC9FF4-C480-48D3-9BB6-61555011959F}"/>
    <dgm:cxn modelId="{22706A27-909A-4F65-A5CB-9B1096DA9171}" type="presOf" srcId="{CC254404-7B54-4EE9-917C-061BD1D980DB}" destId="{747A6990-7A0B-4513-81AA-3BD850687189}" srcOrd="0" destOrd="0" presId="urn:microsoft.com/office/officeart/2005/8/layout/chevron2"/>
    <dgm:cxn modelId="{4D79A09F-FF3F-49F4-9707-3C94088134D6}" srcId="{04778677-1601-4CD5-8A15-5753FBD00EF9}" destId="{82372C48-A640-4ED7-8DEB-70846A7467A9}" srcOrd="0" destOrd="0" parTransId="{76057CD0-2320-480D-9ECB-8F57795DF67F}" sibTransId="{876B7F59-5930-40EB-BE96-5866B742896C}"/>
    <dgm:cxn modelId="{288FC7CC-1DFB-4176-9DD9-B804260254BF}" type="presOf" srcId="{9320504A-85EA-428E-B139-0A880F89C181}" destId="{5BE802A4-96BD-4CE2-B66E-44C9D0D972CE}" srcOrd="0" destOrd="0" presId="urn:microsoft.com/office/officeart/2005/8/layout/chevron2"/>
    <dgm:cxn modelId="{28F19856-79A1-47FA-B18C-BD91A3750118}" type="presOf" srcId="{CA0D6FA4-28A1-4C4C-9423-14609669BFB5}" destId="{6B4611E2-CBE6-4A3B-A0F4-DD14EB29EDD6}" srcOrd="0" destOrd="0" presId="urn:microsoft.com/office/officeart/2005/8/layout/chevron2"/>
    <dgm:cxn modelId="{4D4FEDC5-614C-49EC-A75F-DEFFED7161CB}" type="presOf" srcId="{A7BE1918-C31C-470A-8BE8-88282EF5E0F6}" destId="{6446B0FF-F073-4EE6-A62D-3D3C9CEE92EF}" srcOrd="0" destOrd="0" presId="urn:microsoft.com/office/officeart/2005/8/layout/chevron2"/>
    <dgm:cxn modelId="{F025614F-5EE7-444D-B21E-8C82B5C558C8}" srcId="{8660E89C-6AE8-4563-8328-5206E032F6FA}" destId="{D65F7B3B-92E5-4D53-9CC3-62521FC4E48A}" srcOrd="1" destOrd="0" parTransId="{7D34C372-6E63-4393-B3A9-CBDE21FFA9FE}" sibTransId="{D9E094C7-49B1-4876-A2BC-00A938A0C6B7}"/>
    <dgm:cxn modelId="{9A801BE1-0EC7-4A48-A20E-AC6B0BF8AC62}" srcId="{8660E89C-6AE8-4563-8328-5206E032F6FA}" destId="{57A85AC2-561B-432E-92E5-AC0F0183FD51}" srcOrd="5" destOrd="0" parTransId="{CEF8376A-6157-46C5-BCFF-F99C3DCD05C1}" sibTransId="{DD9B5D55-C495-4191-9EDB-01F4DADDC675}"/>
    <dgm:cxn modelId="{813F80FA-808F-4491-9258-90FE857E9FA4}" srcId="{57A85AC2-561B-432E-92E5-AC0F0183FD51}" destId="{79F3E612-39DE-477D-BFFB-258B5DE11A5E}" srcOrd="0" destOrd="0" parTransId="{17274526-CC90-4BAE-A0F9-411073296C70}" sibTransId="{4F892BAF-CC5F-40F9-8F29-DF745669A5C5}"/>
    <dgm:cxn modelId="{7FE59B8B-0DF7-4EBB-94D0-647983E5446A}" srcId="{C6935CDB-0923-4F37-935E-BCE8A59ACE03}" destId="{D2226E15-400C-4003-9D32-E3F6FC700191}" srcOrd="0" destOrd="0" parTransId="{BCACFB75-CCC4-4301-BE61-29A1289594CD}" sibTransId="{5F68A207-2476-481C-9A4A-8498C766EA69}"/>
    <dgm:cxn modelId="{E84DBA9B-1847-477D-A799-4C3ECAF88378}" type="presParOf" srcId="{265D2D12-ED54-420E-8413-33BB4A56C067}" destId="{271348B3-DF1C-4DE4-A804-2FE67174A13D}" srcOrd="0" destOrd="0" presId="urn:microsoft.com/office/officeart/2005/8/layout/chevron2"/>
    <dgm:cxn modelId="{C785BEE3-28CD-41D7-9C00-1B7450451192}" type="presParOf" srcId="{271348B3-DF1C-4DE4-A804-2FE67174A13D}" destId="{6B4611E2-CBE6-4A3B-A0F4-DD14EB29EDD6}" srcOrd="0" destOrd="0" presId="urn:microsoft.com/office/officeart/2005/8/layout/chevron2"/>
    <dgm:cxn modelId="{51C2F386-F8C2-4AB2-B379-F42938D05648}" type="presParOf" srcId="{271348B3-DF1C-4DE4-A804-2FE67174A13D}" destId="{747A6990-7A0B-4513-81AA-3BD850687189}" srcOrd="1" destOrd="0" presId="urn:microsoft.com/office/officeart/2005/8/layout/chevron2"/>
    <dgm:cxn modelId="{ECC8751C-0A2C-4A1D-91FE-BA3E65407520}" type="presParOf" srcId="{265D2D12-ED54-420E-8413-33BB4A56C067}" destId="{9C00FB6D-EAD2-4461-A6B1-80A1AF55FE0B}" srcOrd="1" destOrd="0" presId="urn:microsoft.com/office/officeart/2005/8/layout/chevron2"/>
    <dgm:cxn modelId="{0772147E-3662-4D22-A3E3-620C0705FBC8}" type="presParOf" srcId="{265D2D12-ED54-420E-8413-33BB4A56C067}" destId="{6E18CBB5-0146-4EF3-BD85-1C8DF2927F1F}" srcOrd="2" destOrd="0" presId="urn:microsoft.com/office/officeart/2005/8/layout/chevron2"/>
    <dgm:cxn modelId="{A1F22164-96DB-42A1-804E-1EE8A4B7A3E8}" type="presParOf" srcId="{6E18CBB5-0146-4EF3-BD85-1C8DF2927F1F}" destId="{8CEB4263-A189-469F-9D43-28B2944EA987}" srcOrd="0" destOrd="0" presId="urn:microsoft.com/office/officeart/2005/8/layout/chevron2"/>
    <dgm:cxn modelId="{B34E3ECF-281F-4E03-86AA-89CFA2137F1B}" type="presParOf" srcId="{6E18CBB5-0146-4EF3-BD85-1C8DF2927F1F}" destId="{5BE802A4-96BD-4CE2-B66E-44C9D0D972CE}" srcOrd="1" destOrd="0" presId="urn:microsoft.com/office/officeart/2005/8/layout/chevron2"/>
    <dgm:cxn modelId="{7325CA0B-C23C-4775-802D-78A13138E211}" type="presParOf" srcId="{265D2D12-ED54-420E-8413-33BB4A56C067}" destId="{1433C597-A84C-477A-B7EB-0370CE322E53}" srcOrd="3" destOrd="0" presId="urn:microsoft.com/office/officeart/2005/8/layout/chevron2"/>
    <dgm:cxn modelId="{DA2C3113-829C-4226-B3B7-EA71A273E045}" type="presParOf" srcId="{265D2D12-ED54-420E-8413-33BB4A56C067}" destId="{863D4BA1-5D74-4C73-9FA2-D660EF55136E}" srcOrd="4" destOrd="0" presId="urn:microsoft.com/office/officeart/2005/8/layout/chevron2"/>
    <dgm:cxn modelId="{E607C758-7796-4E70-A082-DC1729065384}" type="presParOf" srcId="{863D4BA1-5D74-4C73-9FA2-D660EF55136E}" destId="{E8960716-4040-4346-9EF2-ADFB9CF363CA}" srcOrd="0" destOrd="0" presId="urn:microsoft.com/office/officeart/2005/8/layout/chevron2"/>
    <dgm:cxn modelId="{CB5F0066-2819-4934-9BAB-7D6593B94CFE}" type="presParOf" srcId="{863D4BA1-5D74-4C73-9FA2-D660EF55136E}" destId="{35AC8609-9DA2-4047-AFC4-397F92D8F25B}" srcOrd="1" destOrd="0" presId="urn:microsoft.com/office/officeart/2005/8/layout/chevron2"/>
    <dgm:cxn modelId="{FF88E4B8-023E-46DA-AD30-F5E4CF767FD9}" type="presParOf" srcId="{265D2D12-ED54-420E-8413-33BB4A56C067}" destId="{E8FC0719-10CE-46A1-AF64-9975A30D20A0}" srcOrd="5" destOrd="0" presId="urn:microsoft.com/office/officeart/2005/8/layout/chevron2"/>
    <dgm:cxn modelId="{4D388DFB-3146-4CD5-B8F4-F4BACDBD7F7A}" type="presParOf" srcId="{265D2D12-ED54-420E-8413-33BB4A56C067}" destId="{11F5F738-9C1D-4670-835F-5A2446D5E9E3}" srcOrd="6" destOrd="0" presId="urn:microsoft.com/office/officeart/2005/8/layout/chevron2"/>
    <dgm:cxn modelId="{C2E777AA-11B8-4405-842F-4C173C9BDC44}" type="presParOf" srcId="{11F5F738-9C1D-4670-835F-5A2446D5E9E3}" destId="{47F5695C-6B8D-4E1A-A520-5B83D5743EE6}" srcOrd="0" destOrd="0" presId="urn:microsoft.com/office/officeart/2005/8/layout/chevron2"/>
    <dgm:cxn modelId="{8E92DA57-A08F-474C-8DEB-26C9B14C67B7}" type="presParOf" srcId="{11F5F738-9C1D-4670-835F-5A2446D5E9E3}" destId="{A0E00D3A-8460-4F12-9DDD-A6D2BF69F47E}" srcOrd="1" destOrd="0" presId="urn:microsoft.com/office/officeart/2005/8/layout/chevron2"/>
    <dgm:cxn modelId="{AA87679B-0542-48C5-BCB2-47675A7BC4D8}" type="presParOf" srcId="{265D2D12-ED54-420E-8413-33BB4A56C067}" destId="{2B80B56C-434A-49FF-BA4C-6228E9E79633}" srcOrd="7" destOrd="0" presId="urn:microsoft.com/office/officeart/2005/8/layout/chevron2"/>
    <dgm:cxn modelId="{EB4FF9C2-F3D8-4A0F-BCB5-C7805E8597BB}" type="presParOf" srcId="{265D2D12-ED54-420E-8413-33BB4A56C067}" destId="{BB05AFDB-A699-4D44-9C25-E53476BCAC09}" srcOrd="8" destOrd="0" presId="urn:microsoft.com/office/officeart/2005/8/layout/chevron2"/>
    <dgm:cxn modelId="{834E722F-843C-458A-A54B-305080D3DB00}" type="presParOf" srcId="{BB05AFDB-A699-4D44-9C25-E53476BCAC09}" destId="{53CBE3A2-BB96-4F43-BC36-4EB5526915F0}" srcOrd="0" destOrd="0" presId="urn:microsoft.com/office/officeart/2005/8/layout/chevron2"/>
    <dgm:cxn modelId="{26B7034B-4294-4B7A-A95F-8D47D605EE3D}" type="presParOf" srcId="{BB05AFDB-A699-4D44-9C25-E53476BCAC09}" destId="{67F47C18-6CE8-43E7-9255-7B1EFDC87324}" srcOrd="1" destOrd="0" presId="urn:microsoft.com/office/officeart/2005/8/layout/chevron2"/>
    <dgm:cxn modelId="{7F40F609-96E5-4800-932A-EDFBBED48F99}" type="presParOf" srcId="{265D2D12-ED54-420E-8413-33BB4A56C067}" destId="{D5D2B5BA-66D2-44D4-A386-A387E89BE8E6}" srcOrd="9" destOrd="0" presId="urn:microsoft.com/office/officeart/2005/8/layout/chevron2"/>
    <dgm:cxn modelId="{6BE9568A-5BAE-4FF6-883E-A6169C695349}" type="presParOf" srcId="{265D2D12-ED54-420E-8413-33BB4A56C067}" destId="{B53283CE-9922-4188-B52E-5C3E8BF35A39}" srcOrd="10" destOrd="0" presId="urn:microsoft.com/office/officeart/2005/8/layout/chevron2"/>
    <dgm:cxn modelId="{25639EB6-AA69-4A57-8C66-3AA2D8546432}" type="presParOf" srcId="{B53283CE-9922-4188-B52E-5C3E8BF35A39}" destId="{FDB6F919-15BD-47B9-A189-BD0915F5313D}" srcOrd="0" destOrd="0" presId="urn:microsoft.com/office/officeart/2005/8/layout/chevron2"/>
    <dgm:cxn modelId="{D0E94DCC-2018-41F5-8B28-A2A0AF0F02F6}" type="presParOf" srcId="{B53283CE-9922-4188-B52E-5C3E8BF35A39}" destId="{06228397-C381-4C3E-B507-7071A7DF7D0E}" srcOrd="1" destOrd="0" presId="urn:microsoft.com/office/officeart/2005/8/layout/chevron2"/>
    <dgm:cxn modelId="{64F46CDE-3D58-48B9-8EA7-B814DD635C16}" type="presParOf" srcId="{265D2D12-ED54-420E-8413-33BB4A56C067}" destId="{A01EADBD-4F03-4375-90A9-43ECADDF9549}" srcOrd="11" destOrd="0" presId="urn:microsoft.com/office/officeart/2005/8/layout/chevron2"/>
    <dgm:cxn modelId="{C156357A-F9A2-4586-91FC-E64724479566}" type="presParOf" srcId="{265D2D12-ED54-420E-8413-33BB4A56C067}" destId="{DEAE496E-DB5C-43D6-AE97-05FCD9347132}" srcOrd="12" destOrd="0" presId="urn:microsoft.com/office/officeart/2005/8/layout/chevron2"/>
    <dgm:cxn modelId="{C23F6A50-8FDD-4664-A1AE-41B9BB26060D}" type="presParOf" srcId="{DEAE496E-DB5C-43D6-AE97-05FCD9347132}" destId="{12A1FEF3-5FF2-48DE-ADF4-E837A5AF5887}" srcOrd="0" destOrd="0" presId="urn:microsoft.com/office/officeart/2005/8/layout/chevron2"/>
    <dgm:cxn modelId="{F24F407F-B6FA-4BA2-9F0B-ABF0B645C260}" type="presParOf" srcId="{DEAE496E-DB5C-43D6-AE97-05FCD9347132}" destId="{6446B0FF-F073-4EE6-A62D-3D3C9CEE92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0E89C-6AE8-4563-8328-5206E032F6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D6FA4-28A1-4C4C-9423-14609669BFB5}">
      <dgm:prSet/>
      <dgm:spPr/>
      <dgm:t>
        <a:bodyPr/>
        <a:lstStyle/>
        <a:p>
          <a:pPr rtl="0"/>
          <a:endParaRPr lang="ru-RU" dirty="0"/>
        </a:p>
      </dgm:t>
    </dgm:pt>
    <dgm:pt modelId="{EC2465AA-5D8B-4019-91BF-93C6A80FC041}" type="parTrans" cxnId="{43E7F5C0-73A8-44E1-B908-1C221628F57E}">
      <dgm:prSet/>
      <dgm:spPr/>
      <dgm:t>
        <a:bodyPr/>
        <a:lstStyle/>
        <a:p>
          <a:endParaRPr lang="ru-RU"/>
        </a:p>
      </dgm:t>
    </dgm:pt>
    <dgm:pt modelId="{EAE7C683-2535-4711-9DB7-3FDEF6EC07DD}" type="sibTrans" cxnId="{43E7F5C0-73A8-44E1-B908-1C221628F57E}">
      <dgm:prSet/>
      <dgm:spPr/>
      <dgm:t>
        <a:bodyPr/>
        <a:lstStyle/>
        <a:p>
          <a:endParaRPr lang="ru-RU"/>
        </a:p>
      </dgm:t>
    </dgm:pt>
    <dgm:pt modelId="{1DE05628-DDF8-4017-936D-3B09AECD2EA6}">
      <dgm:prSet/>
      <dgm:spPr/>
      <dgm:t>
        <a:bodyPr/>
        <a:lstStyle/>
        <a:p>
          <a:pPr rtl="0"/>
          <a:endParaRPr lang="ru-RU" dirty="0"/>
        </a:p>
      </dgm:t>
    </dgm:pt>
    <dgm:pt modelId="{F5CB80A8-67C6-4311-8B50-72622DDE4577}" type="parTrans" cxnId="{F8466839-ED64-488F-ABA8-95B35629CD0D}">
      <dgm:prSet/>
      <dgm:spPr/>
      <dgm:t>
        <a:bodyPr/>
        <a:lstStyle/>
        <a:p>
          <a:endParaRPr lang="ru-RU"/>
        </a:p>
      </dgm:t>
    </dgm:pt>
    <dgm:pt modelId="{55A2CF46-1C02-4609-AB6D-8E2344FDD577}" type="sibTrans" cxnId="{F8466839-ED64-488F-ABA8-95B35629CD0D}">
      <dgm:prSet/>
      <dgm:spPr/>
      <dgm:t>
        <a:bodyPr/>
        <a:lstStyle/>
        <a:p>
          <a:endParaRPr lang="ru-RU"/>
        </a:p>
      </dgm:t>
    </dgm:pt>
    <dgm:pt modelId="{04778677-1601-4CD5-8A15-5753FBD00EF9}">
      <dgm:prSet/>
      <dgm:spPr/>
      <dgm:t>
        <a:bodyPr/>
        <a:lstStyle/>
        <a:p>
          <a:pPr rtl="0"/>
          <a:endParaRPr lang="ru-RU" dirty="0"/>
        </a:p>
      </dgm:t>
    </dgm:pt>
    <dgm:pt modelId="{BBE4EB0E-E4B6-4FE9-AD3D-E603C6CFF13C}" type="parTrans" cxnId="{1BA3F2C2-64D2-4CE0-9017-0A6C12C02633}">
      <dgm:prSet/>
      <dgm:spPr/>
      <dgm:t>
        <a:bodyPr/>
        <a:lstStyle/>
        <a:p>
          <a:endParaRPr lang="ru-RU"/>
        </a:p>
      </dgm:t>
    </dgm:pt>
    <dgm:pt modelId="{FDFC9FF4-C480-48D3-9BB6-61555011959F}" type="sibTrans" cxnId="{1BA3F2C2-64D2-4CE0-9017-0A6C12C02633}">
      <dgm:prSet/>
      <dgm:spPr/>
      <dgm:t>
        <a:bodyPr/>
        <a:lstStyle/>
        <a:p>
          <a:endParaRPr lang="ru-RU"/>
        </a:p>
      </dgm:t>
    </dgm:pt>
    <dgm:pt modelId="{C6935CDB-0923-4F37-935E-BCE8A59ACE03}">
      <dgm:prSet/>
      <dgm:spPr/>
      <dgm:t>
        <a:bodyPr/>
        <a:lstStyle/>
        <a:p>
          <a:pPr rtl="0"/>
          <a:endParaRPr lang="ru-RU" dirty="0"/>
        </a:p>
      </dgm:t>
    </dgm:pt>
    <dgm:pt modelId="{2888E105-722C-435C-82D7-A79FEB7F8BF8}" type="parTrans" cxnId="{34B7EC26-B72B-4194-A8D8-B23A0F255697}">
      <dgm:prSet/>
      <dgm:spPr/>
      <dgm:t>
        <a:bodyPr/>
        <a:lstStyle/>
        <a:p>
          <a:endParaRPr lang="ru-RU"/>
        </a:p>
      </dgm:t>
    </dgm:pt>
    <dgm:pt modelId="{A69AC97A-9113-46E3-B610-E415A759A594}" type="sibTrans" cxnId="{34B7EC26-B72B-4194-A8D8-B23A0F255697}">
      <dgm:prSet/>
      <dgm:spPr/>
      <dgm:t>
        <a:bodyPr/>
        <a:lstStyle/>
        <a:p>
          <a:endParaRPr lang="ru-RU"/>
        </a:p>
      </dgm:t>
    </dgm:pt>
    <dgm:pt modelId="{57A85AC2-561B-432E-92E5-AC0F0183FD51}">
      <dgm:prSet/>
      <dgm:spPr/>
      <dgm:t>
        <a:bodyPr/>
        <a:lstStyle/>
        <a:p>
          <a:pPr rtl="0"/>
          <a:endParaRPr lang="ru-RU" dirty="0"/>
        </a:p>
      </dgm:t>
    </dgm:pt>
    <dgm:pt modelId="{CEF8376A-6157-46C5-BCFF-F99C3DCD05C1}" type="parTrans" cxnId="{9A801BE1-0EC7-4A48-A20E-AC6B0BF8AC62}">
      <dgm:prSet/>
      <dgm:spPr/>
      <dgm:t>
        <a:bodyPr/>
        <a:lstStyle/>
        <a:p>
          <a:endParaRPr lang="ru-RU"/>
        </a:p>
      </dgm:t>
    </dgm:pt>
    <dgm:pt modelId="{DD9B5D55-C495-4191-9EDB-01F4DADDC675}" type="sibTrans" cxnId="{9A801BE1-0EC7-4A48-A20E-AC6B0BF8AC62}">
      <dgm:prSet/>
      <dgm:spPr/>
      <dgm:t>
        <a:bodyPr/>
        <a:lstStyle/>
        <a:p>
          <a:endParaRPr lang="ru-RU"/>
        </a:p>
      </dgm:t>
    </dgm:pt>
    <dgm:pt modelId="{EE1A3DE0-A980-469E-A7DF-338F7633CEE6}">
      <dgm:prSet/>
      <dgm:spPr/>
      <dgm:t>
        <a:bodyPr/>
        <a:lstStyle/>
        <a:p>
          <a:pPr rtl="0"/>
          <a:endParaRPr lang="ru-RU" dirty="0"/>
        </a:p>
      </dgm:t>
    </dgm:pt>
    <dgm:pt modelId="{8C49EE1C-8B41-436B-A107-78BB2E0E74CE}" type="parTrans" cxnId="{6142A7A3-C040-4D6F-AB32-1B132B3A5883}">
      <dgm:prSet/>
      <dgm:spPr/>
      <dgm:t>
        <a:bodyPr/>
        <a:lstStyle/>
        <a:p>
          <a:endParaRPr lang="ru-RU"/>
        </a:p>
      </dgm:t>
    </dgm:pt>
    <dgm:pt modelId="{D179A1E9-F9F5-432D-9437-69A7CA7254E9}" type="sibTrans" cxnId="{6142A7A3-C040-4D6F-AB32-1B132B3A5883}">
      <dgm:prSet/>
      <dgm:spPr/>
      <dgm:t>
        <a:bodyPr/>
        <a:lstStyle/>
        <a:p>
          <a:endParaRPr lang="ru-RU"/>
        </a:p>
      </dgm:t>
    </dgm:pt>
    <dgm:pt modelId="{CC254404-7B54-4EE9-917C-061BD1D980DB}">
      <dgm:prSet/>
      <dgm:spPr/>
      <dgm:t>
        <a:bodyPr/>
        <a:lstStyle/>
        <a:p>
          <a:r>
            <a:rPr lang="ru-RU" dirty="0" smtClean="0"/>
            <a:t>Титульный лист</a:t>
          </a:r>
          <a:endParaRPr lang="ru-RU" dirty="0"/>
        </a:p>
      </dgm:t>
    </dgm:pt>
    <dgm:pt modelId="{BC8A9C76-D287-49CC-926C-F93D9FF63574}" type="parTrans" cxnId="{418C988C-0690-43A2-B75A-ADBB12D73B0C}">
      <dgm:prSet/>
      <dgm:spPr/>
      <dgm:t>
        <a:bodyPr/>
        <a:lstStyle/>
        <a:p>
          <a:endParaRPr lang="ru-RU"/>
        </a:p>
      </dgm:t>
    </dgm:pt>
    <dgm:pt modelId="{B151ABD0-6FAF-4C2F-BF6F-74B8D28C93FE}" type="sibTrans" cxnId="{418C988C-0690-43A2-B75A-ADBB12D73B0C}">
      <dgm:prSet/>
      <dgm:spPr/>
      <dgm:t>
        <a:bodyPr/>
        <a:lstStyle/>
        <a:p>
          <a:endParaRPr lang="ru-RU"/>
        </a:p>
      </dgm:t>
    </dgm:pt>
    <dgm:pt modelId="{9320504A-85EA-428E-B139-0A880F89C181}">
      <dgm:prSet/>
      <dgm:spPr/>
      <dgm:t>
        <a:bodyPr/>
        <a:lstStyle/>
        <a:p>
          <a:r>
            <a:rPr lang="ru-RU" dirty="0" smtClean="0"/>
            <a:t>Введение</a:t>
          </a:r>
          <a:endParaRPr lang="ru-RU" dirty="0"/>
        </a:p>
      </dgm:t>
    </dgm:pt>
    <dgm:pt modelId="{17883D05-4277-4737-97CF-810FADBDC41A}" type="parTrans" cxnId="{C681E9DB-5C61-4293-9ADF-5122AA5918A0}">
      <dgm:prSet/>
      <dgm:spPr/>
      <dgm:t>
        <a:bodyPr/>
        <a:lstStyle/>
        <a:p>
          <a:endParaRPr lang="ru-RU"/>
        </a:p>
      </dgm:t>
    </dgm:pt>
    <dgm:pt modelId="{D5152EAD-9F65-4F30-AF8F-8DACE01DE676}" type="sibTrans" cxnId="{C681E9DB-5C61-4293-9ADF-5122AA5918A0}">
      <dgm:prSet/>
      <dgm:spPr/>
      <dgm:t>
        <a:bodyPr/>
        <a:lstStyle/>
        <a:p>
          <a:endParaRPr lang="ru-RU"/>
        </a:p>
      </dgm:t>
    </dgm:pt>
    <dgm:pt modelId="{68283A11-0892-454A-AF5A-0B3860CF65C4}">
      <dgm:prSet/>
      <dgm:spPr/>
      <dgm:t>
        <a:bodyPr/>
        <a:lstStyle/>
        <a:p>
          <a:r>
            <a:rPr lang="ru-RU" dirty="0" smtClean="0"/>
            <a:t>Теоретическая часть</a:t>
          </a:r>
          <a:endParaRPr lang="ru-RU" dirty="0"/>
        </a:p>
      </dgm:t>
    </dgm:pt>
    <dgm:pt modelId="{A112FBCE-FE04-413E-B1C0-A719238E1F45}" type="parTrans" cxnId="{3AF68851-4720-427A-886C-DECF1F9D8B3B}">
      <dgm:prSet/>
      <dgm:spPr/>
      <dgm:t>
        <a:bodyPr/>
        <a:lstStyle/>
        <a:p>
          <a:endParaRPr lang="ru-RU"/>
        </a:p>
      </dgm:t>
    </dgm:pt>
    <dgm:pt modelId="{1BD42ADD-F5A2-49AE-9008-CF717B2B4C92}" type="sibTrans" cxnId="{3AF68851-4720-427A-886C-DECF1F9D8B3B}">
      <dgm:prSet/>
      <dgm:spPr/>
      <dgm:t>
        <a:bodyPr/>
        <a:lstStyle/>
        <a:p>
          <a:endParaRPr lang="ru-RU"/>
        </a:p>
      </dgm:t>
    </dgm:pt>
    <dgm:pt modelId="{82372C48-A640-4ED7-8DEB-70846A7467A9}">
      <dgm:prSet/>
      <dgm:spPr/>
      <dgm:t>
        <a:bodyPr/>
        <a:lstStyle/>
        <a:p>
          <a:r>
            <a:rPr lang="ru-RU" dirty="0" smtClean="0"/>
            <a:t>Практическая часть</a:t>
          </a:r>
          <a:endParaRPr lang="ru-RU" dirty="0"/>
        </a:p>
      </dgm:t>
    </dgm:pt>
    <dgm:pt modelId="{76057CD0-2320-480D-9ECB-8F57795DF67F}" type="parTrans" cxnId="{4D79A09F-FF3F-49F4-9707-3C94088134D6}">
      <dgm:prSet/>
      <dgm:spPr/>
      <dgm:t>
        <a:bodyPr/>
        <a:lstStyle/>
        <a:p>
          <a:endParaRPr lang="ru-RU"/>
        </a:p>
      </dgm:t>
    </dgm:pt>
    <dgm:pt modelId="{876B7F59-5930-40EB-BE96-5866B742896C}" type="sibTrans" cxnId="{4D79A09F-FF3F-49F4-9707-3C94088134D6}">
      <dgm:prSet/>
      <dgm:spPr/>
      <dgm:t>
        <a:bodyPr/>
        <a:lstStyle/>
        <a:p>
          <a:endParaRPr lang="ru-RU"/>
        </a:p>
      </dgm:t>
    </dgm:pt>
    <dgm:pt modelId="{D2226E15-400C-4003-9D32-E3F6FC700191}">
      <dgm:prSet/>
      <dgm:spPr/>
      <dgm:t>
        <a:bodyPr/>
        <a:lstStyle/>
        <a:p>
          <a:r>
            <a:rPr lang="ru-RU" dirty="0" smtClean="0"/>
            <a:t>Дидактическая часть </a:t>
          </a:r>
          <a:endParaRPr lang="ru-RU" dirty="0"/>
        </a:p>
      </dgm:t>
    </dgm:pt>
    <dgm:pt modelId="{BCACFB75-CCC4-4301-BE61-29A1289594CD}" type="parTrans" cxnId="{7FE59B8B-0DF7-4EBB-94D0-647983E5446A}">
      <dgm:prSet/>
      <dgm:spPr/>
      <dgm:t>
        <a:bodyPr/>
        <a:lstStyle/>
        <a:p>
          <a:endParaRPr lang="ru-RU"/>
        </a:p>
      </dgm:t>
    </dgm:pt>
    <dgm:pt modelId="{5F68A207-2476-481C-9A4A-8498C766EA69}" type="sibTrans" cxnId="{7FE59B8B-0DF7-4EBB-94D0-647983E5446A}">
      <dgm:prSet/>
      <dgm:spPr/>
      <dgm:t>
        <a:bodyPr/>
        <a:lstStyle/>
        <a:p>
          <a:endParaRPr lang="ru-RU"/>
        </a:p>
      </dgm:t>
    </dgm:pt>
    <dgm:pt modelId="{79F3E612-39DE-477D-BFFB-258B5DE11A5E}">
      <dgm:prSet/>
      <dgm:spPr/>
      <dgm:t>
        <a:bodyPr/>
        <a:lstStyle/>
        <a:p>
          <a:r>
            <a:rPr lang="ru-RU" dirty="0" smtClean="0"/>
            <a:t>Список литературы</a:t>
          </a:r>
          <a:endParaRPr lang="ru-RU" dirty="0"/>
        </a:p>
      </dgm:t>
    </dgm:pt>
    <dgm:pt modelId="{17274526-CC90-4BAE-A0F9-411073296C70}" type="parTrans" cxnId="{813F80FA-808F-4491-9258-90FE857E9FA4}">
      <dgm:prSet/>
      <dgm:spPr/>
      <dgm:t>
        <a:bodyPr/>
        <a:lstStyle/>
        <a:p>
          <a:endParaRPr lang="ru-RU"/>
        </a:p>
      </dgm:t>
    </dgm:pt>
    <dgm:pt modelId="{4F892BAF-CC5F-40F9-8F29-DF745669A5C5}" type="sibTrans" cxnId="{813F80FA-808F-4491-9258-90FE857E9FA4}">
      <dgm:prSet/>
      <dgm:spPr/>
      <dgm:t>
        <a:bodyPr/>
        <a:lstStyle/>
        <a:p>
          <a:endParaRPr lang="ru-RU"/>
        </a:p>
      </dgm:t>
    </dgm:pt>
    <dgm:pt modelId="{A7BE1918-C31C-470A-8BE8-88282EF5E0F6}">
      <dgm:prSet/>
      <dgm:spPr/>
      <dgm:t>
        <a:bodyPr/>
        <a:lstStyle/>
        <a:p>
          <a:r>
            <a:rPr lang="ru-RU" dirty="0" smtClean="0"/>
            <a:t>Приложения</a:t>
          </a:r>
          <a:endParaRPr lang="ru-RU" dirty="0"/>
        </a:p>
      </dgm:t>
    </dgm:pt>
    <dgm:pt modelId="{1015172E-E435-458E-887C-F7AC1C80ACC8}" type="parTrans" cxnId="{DC677C85-E632-466F-B11D-E5643BE969A5}">
      <dgm:prSet/>
      <dgm:spPr/>
      <dgm:t>
        <a:bodyPr/>
        <a:lstStyle/>
        <a:p>
          <a:endParaRPr lang="ru-RU"/>
        </a:p>
      </dgm:t>
    </dgm:pt>
    <dgm:pt modelId="{42FFCAB5-3027-42A3-9798-89C61812F51D}" type="sibTrans" cxnId="{DC677C85-E632-466F-B11D-E5643BE969A5}">
      <dgm:prSet/>
      <dgm:spPr/>
      <dgm:t>
        <a:bodyPr/>
        <a:lstStyle/>
        <a:p>
          <a:endParaRPr lang="ru-RU"/>
        </a:p>
      </dgm:t>
    </dgm:pt>
    <dgm:pt modelId="{D65F7B3B-92E5-4D53-9CC3-62521FC4E48A}">
      <dgm:prSet/>
      <dgm:spPr/>
      <dgm:t>
        <a:bodyPr/>
        <a:lstStyle/>
        <a:p>
          <a:pPr rtl="0"/>
          <a:endParaRPr lang="ru-RU" dirty="0"/>
        </a:p>
      </dgm:t>
    </dgm:pt>
    <dgm:pt modelId="{D9E094C7-49B1-4876-A2BC-00A938A0C6B7}" type="sibTrans" cxnId="{F025614F-5EE7-444D-B21E-8C82B5C558C8}">
      <dgm:prSet/>
      <dgm:spPr/>
      <dgm:t>
        <a:bodyPr/>
        <a:lstStyle/>
        <a:p>
          <a:endParaRPr lang="ru-RU"/>
        </a:p>
      </dgm:t>
    </dgm:pt>
    <dgm:pt modelId="{7D34C372-6E63-4393-B3A9-CBDE21FFA9FE}" type="parTrans" cxnId="{F025614F-5EE7-444D-B21E-8C82B5C558C8}">
      <dgm:prSet/>
      <dgm:spPr/>
      <dgm:t>
        <a:bodyPr/>
        <a:lstStyle/>
        <a:p>
          <a:endParaRPr lang="ru-RU"/>
        </a:p>
      </dgm:t>
    </dgm:pt>
    <dgm:pt modelId="{265D2D12-ED54-420E-8413-33BB4A56C067}" type="pres">
      <dgm:prSet presAssocID="{8660E89C-6AE8-4563-8328-5206E032F6FA}" presName="linearFlow" presStyleCnt="0">
        <dgm:presLayoutVars>
          <dgm:dir/>
          <dgm:animLvl val="lvl"/>
          <dgm:resizeHandles val="exact"/>
        </dgm:presLayoutVars>
      </dgm:prSet>
      <dgm:spPr/>
    </dgm:pt>
    <dgm:pt modelId="{271348B3-DF1C-4DE4-A804-2FE67174A13D}" type="pres">
      <dgm:prSet presAssocID="{CA0D6FA4-28A1-4C4C-9423-14609669BFB5}" presName="composite" presStyleCnt="0"/>
      <dgm:spPr/>
    </dgm:pt>
    <dgm:pt modelId="{6B4611E2-CBE6-4A3B-A0F4-DD14EB29EDD6}" type="pres">
      <dgm:prSet presAssocID="{CA0D6FA4-28A1-4C4C-9423-14609669BFB5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747A6990-7A0B-4513-81AA-3BD850687189}" type="pres">
      <dgm:prSet presAssocID="{CA0D6FA4-28A1-4C4C-9423-14609669BFB5}" presName="descendantText" presStyleLbl="alignAcc1" presStyleIdx="0" presStyleCnt="7">
        <dgm:presLayoutVars>
          <dgm:bulletEnabled val="1"/>
        </dgm:presLayoutVars>
      </dgm:prSet>
      <dgm:spPr/>
    </dgm:pt>
    <dgm:pt modelId="{9C00FB6D-EAD2-4461-A6B1-80A1AF55FE0B}" type="pres">
      <dgm:prSet presAssocID="{EAE7C683-2535-4711-9DB7-3FDEF6EC07DD}" presName="sp" presStyleCnt="0"/>
      <dgm:spPr/>
    </dgm:pt>
    <dgm:pt modelId="{6E18CBB5-0146-4EF3-BD85-1C8DF2927F1F}" type="pres">
      <dgm:prSet presAssocID="{D65F7B3B-92E5-4D53-9CC3-62521FC4E48A}" presName="composite" presStyleCnt="0"/>
      <dgm:spPr/>
    </dgm:pt>
    <dgm:pt modelId="{8CEB4263-A189-469F-9D43-28B2944EA987}" type="pres">
      <dgm:prSet presAssocID="{D65F7B3B-92E5-4D53-9CC3-62521FC4E48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802A4-96BD-4CE2-B66E-44C9D0D972CE}" type="pres">
      <dgm:prSet presAssocID="{D65F7B3B-92E5-4D53-9CC3-62521FC4E48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3C597-A84C-477A-B7EB-0370CE322E53}" type="pres">
      <dgm:prSet presAssocID="{D9E094C7-49B1-4876-A2BC-00A938A0C6B7}" presName="sp" presStyleCnt="0"/>
      <dgm:spPr/>
    </dgm:pt>
    <dgm:pt modelId="{863D4BA1-5D74-4C73-9FA2-D660EF55136E}" type="pres">
      <dgm:prSet presAssocID="{1DE05628-DDF8-4017-936D-3B09AECD2EA6}" presName="composite" presStyleCnt="0"/>
      <dgm:spPr/>
    </dgm:pt>
    <dgm:pt modelId="{E8960716-4040-4346-9EF2-ADFB9CF363CA}" type="pres">
      <dgm:prSet presAssocID="{1DE05628-DDF8-4017-936D-3B09AECD2EA6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35AC8609-9DA2-4047-AFC4-397F92D8F25B}" type="pres">
      <dgm:prSet presAssocID="{1DE05628-DDF8-4017-936D-3B09AECD2EA6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C0719-10CE-46A1-AF64-9975A30D20A0}" type="pres">
      <dgm:prSet presAssocID="{55A2CF46-1C02-4609-AB6D-8E2344FDD577}" presName="sp" presStyleCnt="0"/>
      <dgm:spPr/>
    </dgm:pt>
    <dgm:pt modelId="{11F5F738-9C1D-4670-835F-5A2446D5E9E3}" type="pres">
      <dgm:prSet presAssocID="{04778677-1601-4CD5-8A15-5753FBD00EF9}" presName="composite" presStyleCnt="0"/>
      <dgm:spPr/>
    </dgm:pt>
    <dgm:pt modelId="{47F5695C-6B8D-4E1A-A520-5B83D5743EE6}" type="pres">
      <dgm:prSet presAssocID="{04778677-1601-4CD5-8A15-5753FBD00EF9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A0E00D3A-8460-4F12-9DDD-A6D2BF69F47E}" type="pres">
      <dgm:prSet presAssocID="{04778677-1601-4CD5-8A15-5753FBD00EF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0B56C-434A-49FF-BA4C-6228E9E79633}" type="pres">
      <dgm:prSet presAssocID="{FDFC9FF4-C480-48D3-9BB6-61555011959F}" presName="sp" presStyleCnt="0"/>
      <dgm:spPr/>
    </dgm:pt>
    <dgm:pt modelId="{BB05AFDB-A699-4D44-9C25-E53476BCAC09}" type="pres">
      <dgm:prSet presAssocID="{C6935CDB-0923-4F37-935E-BCE8A59ACE03}" presName="composite" presStyleCnt="0"/>
      <dgm:spPr/>
    </dgm:pt>
    <dgm:pt modelId="{53CBE3A2-BB96-4F43-BC36-4EB5526915F0}" type="pres">
      <dgm:prSet presAssocID="{C6935CDB-0923-4F37-935E-BCE8A59ACE03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67F47C18-6CE8-43E7-9255-7B1EFDC87324}" type="pres">
      <dgm:prSet presAssocID="{C6935CDB-0923-4F37-935E-BCE8A59ACE03}" presName="descendantText" presStyleLbl="alignAcc1" presStyleIdx="4" presStyleCnt="7">
        <dgm:presLayoutVars>
          <dgm:bulletEnabled val="1"/>
        </dgm:presLayoutVars>
      </dgm:prSet>
      <dgm:spPr/>
    </dgm:pt>
    <dgm:pt modelId="{D5D2B5BA-66D2-44D4-A386-A387E89BE8E6}" type="pres">
      <dgm:prSet presAssocID="{A69AC97A-9113-46E3-B610-E415A759A594}" presName="sp" presStyleCnt="0"/>
      <dgm:spPr/>
    </dgm:pt>
    <dgm:pt modelId="{B53283CE-9922-4188-B52E-5C3E8BF35A39}" type="pres">
      <dgm:prSet presAssocID="{57A85AC2-561B-432E-92E5-AC0F0183FD51}" presName="composite" presStyleCnt="0"/>
      <dgm:spPr/>
    </dgm:pt>
    <dgm:pt modelId="{FDB6F919-15BD-47B9-A189-BD0915F5313D}" type="pres">
      <dgm:prSet presAssocID="{57A85AC2-561B-432E-92E5-AC0F0183FD51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28397-C381-4C3E-B507-7071A7DF7D0E}" type="pres">
      <dgm:prSet presAssocID="{57A85AC2-561B-432E-92E5-AC0F0183FD51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ADBD-4F03-4375-90A9-43ECADDF9549}" type="pres">
      <dgm:prSet presAssocID="{DD9B5D55-C495-4191-9EDB-01F4DADDC675}" presName="sp" presStyleCnt="0"/>
      <dgm:spPr/>
    </dgm:pt>
    <dgm:pt modelId="{DEAE496E-DB5C-43D6-AE97-05FCD9347132}" type="pres">
      <dgm:prSet presAssocID="{EE1A3DE0-A980-469E-A7DF-338F7633CEE6}" presName="composite" presStyleCnt="0"/>
      <dgm:spPr/>
    </dgm:pt>
    <dgm:pt modelId="{12A1FEF3-5FF2-48DE-ADF4-E837A5AF5887}" type="pres">
      <dgm:prSet presAssocID="{EE1A3DE0-A980-469E-A7DF-338F7633CEE6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6446B0FF-F073-4EE6-A62D-3D3C9CEE92EF}" type="pres">
      <dgm:prSet presAssocID="{EE1A3DE0-A980-469E-A7DF-338F7633CEE6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43E7F5C0-73A8-44E1-B908-1C221628F57E}" srcId="{8660E89C-6AE8-4563-8328-5206E032F6FA}" destId="{CA0D6FA4-28A1-4C4C-9423-14609669BFB5}" srcOrd="0" destOrd="0" parTransId="{EC2465AA-5D8B-4019-91BF-93C6A80FC041}" sibTransId="{EAE7C683-2535-4711-9DB7-3FDEF6EC07DD}"/>
    <dgm:cxn modelId="{DC677C85-E632-466F-B11D-E5643BE969A5}" srcId="{EE1A3DE0-A980-469E-A7DF-338F7633CEE6}" destId="{A7BE1918-C31C-470A-8BE8-88282EF5E0F6}" srcOrd="0" destOrd="0" parTransId="{1015172E-E435-458E-887C-F7AC1C80ACC8}" sibTransId="{42FFCAB5-3027-42A3-9798-89C61812F51D}"/>
    <dgm:cxn modelId="{6665E70E-0384-4775-B972-6001DEC2366A}" type="presOf" srcId="{82372C48-A640-4ED7-8DEB-70846A7467A9}" destId="{A0E00D3A-8460-4F12-9DDD-A6D2BF69F47E}" srcOrd="0" destOrd="0" presId="urn:microsoft.com/office/officeart/2005/8/layout/chevron2"/>
    <dgm:cxn modelId="{C681E9DB-5C61-4293-9ADF-5122AA5918A0}" srcId="{D65F7B3B-92E5-4D53-9CC3-62521FC4E48A}" destId="{9320504A-85EA-428E-B139-0A880F89C181}" srcOrd="0" destOrd="0" parTransId="{17883D05-4277-4737-97CF-810FADBDC41A}" sibTransId="{D5152EAD-9F65-4F30-AF8F-8DACE01DE676}"/>
    <dgm:cxn modelId="{34B7EC26-B72B-4194-A8D8-B23A0F255697}" srcId="{8660E89C-6AE8-4563-8328-5206E032F6FA}" destId="{C6935CDB-0923-4F37-935E-BCE8A59ACE03}" srcOrd="4" destOrd="0" parTransId="{2888E105-722C-435C-82D7-A79FEB7F8BF8}" sibTransId="{A69AC97A-9113-46E3-B610-E415A759A594}"/>
    <dgm:cxn modelId="{E3C1309F-2A72-41A0-8709-9635057CFAE4}" type="presOf" srcId="{57A85AC2-561B-432E-92E5-AC0F0183FD51}" destId="{FDB6F919-15BD-47B9-A189-BD0915F5313D}" srcOrd="0" destOrd="0" presId="urn:microsoft.com/office/officeart/2005/8/layout/chevron2"/>
    <dgm:cxn modelId="{F4A247F9-1333-483F-B67C-6AA156A28AE5}" type="presOf" srcId="{68283A11-0892-454A-AF5A-0B3860CF65C4}" destId="{35AC8609-9DA2-4047-AFC4-397F92D8F25B}" srcOrd="0" destOrd="0" presId="urn:microsoft.com/office/officeart/2005/8/layout/chevron2"/>
    <dgm:cxn modelId="{534F2E4B-3CC8-4B46-A348-F3FF2C6D40AE}" type="presOf" srcId="{CC254404-7B54-4EE9-917C-061BD1D980DB}" destId="{747A6990-7A0B-4513-81AA-3BD850687189}" srcOrd="0" destOrd="0" presId="urn:microsoft.com/office/officeart/2005/8/layout/chevron2"/>
    <dgm:cxn modelId="{42F679DB-7720-4652-A593-6ADBA47089C1}" type="presOf" srcId="{04778677-1601-4CD5-8A15-5753FBD00EF9}" destId="{47F5695C-6B8D-4E1A-A520-5B83D5743EE6}" srcOrd="0" destOrd="0" presId="urn:microsoft.com/office/officeart/2005/8/layout/chevron2"/>
    <dgm:cxn modelId="{DC230074-2F93-4DAD-BC84-34F836A5027B}" type="presOf" srcId="{CA0D6FA4-28A1-4C4C-9423-14609669BFB5}" destId="{6B4611E2-CBE6-4A3B-A0F4-DD14EB29EDD6}" srcOrd="0" destOrd="0" presId="urn:microsoft.com/office/officeart/2005/8/layout/chevron2"/>
    <dgm:cxn modelId="{D59E815D-9479-4550-8F2E-F0F9150289F3}" type="presOf" srcId="{9320504A-85EA-428E-B139-0A880F89C181}" destId="{5BE802A4-96BD-4CE2-B66E-44C9D0D972CE}" srcOrd="0" destOrd="0" presId="urn:microsoft.com/office/officeart/2005/8/layout/chevron2"/>
    <dgm:cxn modelId="{1F8AE0C6-3246-46FA-AF71-CB1200E79F0F}" type="presOf" srcId="{1DE05628-DDF8-4017-936D-3B09AECD2EA6}" destId="{E8960716-4040-4346-9EF2-ADFB9CF363CA}" srcOrd="0" destOrd="0" presId="urn:microsoft.com/office/officeart/2005/8/layout/chevron2"/>
    <dgm:cxn modelId="{38B69BC3-1021-4053-AE76-AFDAD36125E9}" type="presOf" srcId="{A7BE1918-C31C-470A-8BE8-88282EF5E0F6}" destId="{6446B0FF-F073-4EE6-A62D-3D3C9CEE92EF}" srcOrd="0" destOrd="0" presId="urn:microsoft.com/office/officeart/2005/8/layout/chevron2"/>
    <dgm:cxn modelId="{C33748BF-3964-40EA-9EF5-2172E18EB7E7}" type="presOf" srcId="{8660E89C-6AE8-4563-8328-5206E032F6FA}" destId="{265D2D12-ED54-420E-8413-33BB4A56C067}" srcOrd="0" destOrd="0" presId="urn:microsoft.com/office/officeart/2005/8/layout/chevron2"/>
    <dgm:cxn modelId="{418C988C-0690-43A2-B75A-ADBB12D73B0C}" srcId="{CA0D6FA4-28A1-4C4C-9423-14609669BFB5}" destId="{CC254404-7B54-4EE9-917C-061BD1D980DB}" srcOrd="0" destOrd="0" parTransId="{BC8A9C76-D287-49CC-926C-F93D9FF63574}" sibTransId="{B151ABD0-6FAF-4C2F-BF6F-74B8D28C93FE}"/>
    <dgm:cxn modelId="{EBB69270-D21D-4422-A997-8B465938020E}" type="presOf" srcId="{C6935CDB-0923-4F37-935E-BCE8A59ACE03}" destId="{53CBE3A2-BB96-4F43-BC36-4EB5526915F0}" srcOrd="0" destOrd="0" presId="urn:microsoft.com/office/officeart/2005/8/layout/chevron2"/>
    <dgm:cxn modelId="{3AF68851-4720-427A-886C-DECF1F9D8B3B}" srcId="{1DE05628-DDF8-4017-936D-3B09AECD2EA6}" destId="{68283A11-0892-454A-AF5A-0B3860CF65C4}" srcOrd="0" destOrd="0" parTransId="{A112FBCE-FE04-413E-B1C0-A719238E1F45}" sibTransId="{1BD42ADD-F5A2-49AE-9008-CF717B2B4C92}"/>
    <dgm:cxn modelId="{6142A7A3-C040-4D6F-AB32-1B132B3A5883}" srcId="{8660E89C-6AE8-4563-8328-5206E032F6FA}" destId="{EE1A3DE0-A980-469E-A7DF-338F7633CEE6}" srcOrd="6" destOrd="0" parTransId="{8C49EE1C-8B41-436B-A107-78BB2E0E74CE}" sibTransId="{D179A1E9-F9F5-432D-9437-69A7CA7254E9}"/>
    <dgm:cxn modelId="{3766F169-2C62-43D7-8A84-2FA7F516C85C}" type="presOf" srcId="{D65F7B3B-92E5-4D53-9CC3-62521FC4E48A}" destId="{8CEB4263-A189-469F-9D43-28B2944EA987}" srcOrd="0" destOrd="0" presId="urn:microsoft.com/office/officeart/2005/8/layout/chevron2"/>
    <dgm:cxn modelId="{F8466839-ED64-488F-ABA8-95B35629CD0D}" srcId="{8660E89C-6AE8-4563-8328-5206E032F6FA}" destId="{1DE05628-DDF8-4017-936D-3B09AECD2EA6}" srcOrd="2" destOrd="0" parTransId="{F5CB80A8-67C6-4311-8B50-72622DDE4577}" sibTransId="{55A2CF46-1C02-4609-AB6D-8E2344FDD577}"/>
    <dgm:cxn modelId="{18607DFE-EB47-46C2-A89D-BB39F9B43D6B}" type="presOf" srcId="{79F3E612-39DE-477D-BFFB-258B5DE11A5E}" destId="{06228397-C381-4C3E-B507-7071A7DF7D0E}" srcOrd="0" destOrd="0" presId="urn:microsoft.com/office/officeart/2005/8/layout/chevron2"/>
    <dgm:cxn modelId="{1BA3F2C2-64D2-4CE0-9017-0A6C12C02633}" srcId="{8660E89C-6AE8-4563-8328-5206E032F6FA}" destId="{04778677-1601-4CD5-8A15-5753FBD00EF9}" srcOrd="3" destOrd="0" parTransId="{BBE4EB0E-E4B6-4FE9-AD3D-E603C6CFF13C}" sibTransId="{FDFC9FF4-C480-48D3-9BB6-61555011959F}"/>
    <dgm:cxn modelId="{4D79A09F-FF3F-49F4-9707-3C94088134D6}" srcId="{04778677-1601-4CD5-8A15-5753FBD00EF9}" destId="{82372C48-A640-4ED7-8DEB-70846A7467A9}" srcOrd="0" destOrd="0" parTransId="{76057CD0-2320-480D-9ECB-8F57795DF67F}" sibTransId="{876B7F59-5930-40EB-BE96-5866B742896C}"/>
    <dgm:cxn modelId="{D211B67A-3809-4783-B01B-76433780E128}" type="presOf" srcId="{EE1A3DE0-A980-469E-A7DF-338F7633CEE6}" destId="{12A1FEF3-5FF2-48DE-ADF4-E837A5AF5887}" srcOrd="0" destOrd="0" presId="urn:microsoft.com/office/officeart/2005/8/layout/chevron2"/>
    <dgm:cxn modelId="{485BEBB1-B682-4603-9C88-84F2DA20D732}" type="presOf" srcId="{D2226E15-400C-4003-9D32-E3F6FC700191}" destId="{67F47C18-6CE8-43E7-9255-7B1EFDC87324}" srcOrd="0" destOrd="0" presId="urn:microsoft.com/office/officeart/2005/8/layout/chevron2"/>
    <dgm:cxn modelId="{F025614F-5EE7-444D-B21E-8C82B5C558C8}" srcId="{8660E89C-6AE8-4563-8328-5206E032F6FA}" destId="{D65F7B3B-92E5-4D53-9CC3-62521FC4E48A}" srcOrd="1" destOrd="0" parTransId="{7D34C372-6E63-4393-B3A9-CBDE21FFA9FE}" sibTransId="{D9E094C7-49B1-4876-A2BC-00A938A0C6B7}"/>
    <dgm:cxn modelId="{9A801BE1-0EC7-4A48-A20E-AC6B0BF8AC62}" srcId="{8660E89C-6AE8-4563-8328-5206E032F6FA}" destId="{57A85AC2-561B-432E-92E5-AC0F0183FD51}" srcOrd="5" destOrd="0" parTransId="{CEF8376A-6157-46C5-BCFF-F99C3DCD05C1}" sibTransId="{DD9B5D55-C495-4191-9EDB-01F4DADDC675}"/>
    <dgm:cxn modelId="{7FE59B8B-0DF7-4EBB-94D0-647983E5446A}" srcId="{C6935CDB-0923-4F37-935E-BCE8A59ACE03}" destId="{D2226E15-400C-4003-9D32-E3F6FC700191}" srcOrd="0" destOrd="0" parTransId="{BCACFB75-CCC4-4301-BE61-29A1289594CD}" sibTransId="{5F68A207-2476-481C-9A4A-8498C766EA69}"/>
    <dgm:cxn modelId="{813F80FA-808F-4491-9258-90FE857E9FA4}" srcId="{57A85AC2-561B-432E-92E5-AC0F0183FD51}" destId="{79F3E612-39DE-477D-BFFB-258B5DE11A5E}" srcOrd="0" destOrd="0" parTransId="{17274526-CC90-4BAE-A0F9-411073296C70}" sibTransId="{4F892BAF-CC5F-40F9-8F29-DF745669A5C5}"/>
    <dgm:cxn modelId="{D66543A2-17DB-49D2-AC4E-0369FB4BFC49}" type="presParOf" srcId="{265D2D12-ED54-420E-8413-33BB4A56C067}" destId="{271348B3-DF1C-4DE4-A804-2FE67174A13D}" srcOrd="0" destOrd="0" presId="urn:microsoft.com/office/officeart/2005/8/layout/chevron2"/>
    <dgm:cxn modelId="{81138A0F-4CB1-4D9C-9688-13BBF634E913}" type="presParOf" srcId="{271348B3-DF1C-4DE4-A804-2FE67174A13D}" destId="{6B4611E2-CBE6-4A3B-A0F4-DD14EB29EDD6}" srcOrd="0" destOrd="0" presId="urn:microsoft.com/office/officeart/2005/8/layout/chevron2"/>
    <dgm:cxn modelId="{26EF739B-F534-4CCE-B610-1FD2943E3A56}" type="presParOf" srcId="{271348B3-DF1C-4DE4-A804-2FE67174A13D}" destId="{747A6990-7A0B-4513-81AA-3BD850687189}" srcOrd="1" destOrd="0" presId="urn:microsoft.com/office/officeart/2005/8/layout/chevron2"/>
    <dgm:cxn modelId="{ED7A4983-1CC8-450F-A63D-4E4C17439FBB}" type="presParOf" srcId="{265D2D12-ED54-420E-8413-33BB4A56C067}" destId="{9C00FB6D-EAD2-4461-A6B1-80A1AF55FE0B}" srcOrd="1" destOrd="0" presId="urn:microsoft.com/office/officeart/2005/8/layout/chevron2"/>
    <dgm:cxn modelId="{49304F48-49BC-4251-AD42-5E7C7C88D78D}" type="presParOf" srcId="{265D2D12-ED54-420E-8413-33BB4A56C067}" destId="{6E18CBB5-0146-4EF3-BD85-1C8DF2927F1F}" srcOrd="2" destOrd="0" presId="urn:microsoft.com/office/officeart/2005/8/layout/chevron2"/>
    <dgm:cxn modelId="{FB40DBA7-4991-485A-BCD8-D23DCAC63B73}" type="presParOf" srcId="{6E18CBB5-0146-4EF3-BD85-1C8DF2927F1F}" destId="{8CEB4263-A189-469F-9D43-28B2944EA987}" srcOrd="0" destOrd="0" presId="urn:microsoft.com/office/officeart/2005/8/layout/chevron2"/>
    <dgm:cxn modelId="{14B75E49-1635-4BBD-AD9F-5D377CD23AC6}" type="presParOf" srcId="{6E18CBB5-0146-4EF3-BD85-1C8DF2927F1F}" destId="{5BE802A4-96BD-4CE2-B66E-44C9D0D972CE}" srcOrd="1" destOrd="0" presId="urn:microsoft.com/office/officeart/2005/8/layout/chevron2"/>
    <dgm:cxn modelId="{6B202C86-E721-4EF4-AABB-AC43ACB6AAED}" type="presParOf" srcId="{265D2D12-ED54-420E-8413-33BB4A56C067}" destId="{1433C597-A84C-477A-B7EB-0370CE322E53}" srcOrd="3" destOrd="0" presId="urn:microsoft.com/office/officeart/2005/8/layout/chevron2"/>
    <dgm:cxn modelId="{0F194038-E376-40A8-9B25-97A462BD98F1}" type="presParOf" srcId="{265D2D12-ED54-420E-8413-33BB4A56C067}" destId="{863D4BA1-5D74-4C73-9FA2-D660EF55136E}" srcOrd="4" destOrd="0" presId="urn:microsoft.com/office/officeart/2005/8/layout/chevron2"/>
    <dgm:cxn modelId="{55D93F60-80E1-4ABC-AA09-B7CD46542857}" type="presParOf" srcId="{863D4BA1-5D74-4C73-9FA2-D660EF55136E}" destId="{E8960716-4040-4346-9EF2-ADFB9CF363CA}" srcOrd="0" destOrd="0" presId="urn:microsoft.com/office/officeart/2005/8/layout/chevron2"/>
    <dgm:cxn modelId="{9A9DC52A-3332-4EA2-A4C7-824C016ECA08}" type="presParOf" srcId="{863D4BA1-5D74-4C73-9FA2-D660EF55136E}" destId="{35AC8609-9DA2-4047-AFC4-397F92D8F25B}" srcOrd="1" destOrd="0" presId="urn:microsoft.com/office/officeart/2005/8/layout/chevron2"/>
    <dgm:cxn modelId="{68CB9C1B-1620-4AE1-AF05-C6E397C920DB}" type="presParOf" srcId="{265D2D12-ED54-420E-8413-33BB4A56C067}" destId="{E8FC0719-10CE-46A1-AF64-9975A30D20A0}" srcOrd="5" destOrd="0" presId="urn:microsoft.com/office/officeart/2005/8/layout/chevron2"/>
    <dgm:cxn modelId="{C023EF7E-D48B-4564-AE0D-14844ED36934}" type="presParOf" srcId="{265D2D12-ED54-420E-8413-33BB4A56C067}" destId="{11F5F738-9C1D-4670-835F-5A2446D5E9E3}" srcOrd="6" destOrd="0" presId="urn:microsoft.com/office/officeart/2005/8/layout/chevron2"/>
    <dgm:cxn modelId="{612D5444-5D28-4922-9089-2C06EB0786D3}" type="presParOf" srcId="{11F5F738-9C1D-4670-835F-5A2446D5E9E3}" destId="{47F5695C-6B8D-4E1A-A520-5B83D5743EE6}" srcOrd="0" destOrd="0" presId="urn:microsoft.com/office/officeart/2005/8/layout/chevron2"/>
    <dgm:cxn modelId="{404B8528-0743-47FA-94AC-2967CF5BEEA0}" type="presParOf" srcId="{11F5F738-9C1D-4670-835F-5A2446D5E9E3}" destId="{A0E00D3A-8460-4F12-9DDD-A6D2BF69F47E}" srcOrd="1" destOrd="0" presId="urn:microsoft.com/office/officeart/2005/8/layout/chevron2"/>
    <dgm:cxn modelId="{05299C38-0EFC-42C0-BCC8-98C752E686E8}" type="presParOf" srcId="{265D2D12-ED54-420E-8413-33BB4A56C067}" destId="{2B80B56C-434A-49FF-BA4C-6228E9E79633}" srcOrd="7" destOrd="0" presId="urn:microsoft.com/office/officeart/2005/8/layout/chevron2"/>
    <dgm:cxn modelId="{78A33BFB-CCF1-4989-8ACC-29747E064A1D}" type="presParOf" srcId="{265D2D12-ED54-420E-8413-33BB4A56C067}" destId="{BB05AFDB-A699-4D44-9C25-E53476BCAC09}" srcOrd="8" destOrd="0" presId="urn:microsoft.com/office/officeart/2005/8/layout/chevron2"/>
    <dgm:cxn modelId="{0A4D0DB4-C5D8-4D14-B4FF-5DCB35E4B4FC}" type="presParOf" srcId="{BB05AFDB-A699-4D44-9C25-E53476BCAC09}" destId="{53CBE3A2-BB96-4F43-BC36-4EB5526915F0}" srcOrd="0" destOrd="0" presId="urn:microsoft.com/office/officeart/2005/8/layout/chevron2"/>
    <dgm:cxn modelId="{668B6F3F-6733-483A-B495-37337420897A}" type="presParOf" srcId="{BB05AFDB-A699-4D44-9C25-E53476BCAC09}" destId="{67F47C18-6CE8-43E7-9255-7B1EFDC87324}" srcOrd="1" destOrd="0" presId="urn:microsoft.com/office/officeart/2005/8/layout/chevron2"/>
    <dgm:cxn modelId="{4A6336E6-8C48-42A7-B2E9-16F86253DCAA}" type="presParOf" srcId="{265D2D12-ED54-420E-8413-33BB4A56C067}" destId="{D5D2B5BA-66D2-44D4-A386-A387E89BE8E6}" srcOrd="9" destOrd="0" presId="urn:microsoft.com/office/officeart/2005/8/layout/chevron2"/>
    <dgm:cxn modelId="{531C5A83-86D1-4BB9-B4C1-9622C42849E1}" type="presParOf" srcId="{265D2D12-ED54-420E-8413-33BB4A56C067}" destId="{B53283CE-9922-4188-B52E-5C3E8BF35A39}" srcOrd="10" destOrd="0" presId="urn:microsoft.com/office/officeart/2005/8/layout/chevron2"/>
    <dgm:cxn modelId="{1038227D-1710-4A10-8EB4-49D6BDB89CB6}" type="presParOf" srcId="{B53283CE-9922-4188-B52E-5C3E8BF35A39}" destId="{FDB6F919-15BD-47B9-A189-BD0915F5313D}" srcOrd="0" destOrd="0" presId="urn:microsoft.com/office/officeart/2005/8/layout/chevron2"/>
    <dgm:cxn modelId="{FE28D960-4C3D-4D09-B50A-DADCD86AC12E}" type="presParOf" srcId="{B53283CE-9922-4188-B52E-5C3E8BF35A39}" destId="{06228397-C381-4C3E-B507-7071A7DF7D0E}" srcOrd="1" destOrd="0" presId="urn:microsoft.com/office/officeart/2005/8/layout/chevron2"/>
    <dgm:cxn modelId="{1BBB9189-E387-4360-8963-4FD22B11F911}" type="presParOf" srcId="{265D2D12-ED54-420E-8413-33BB4A56C067}" destId="{A01EADBD-4F03-4375-90A9-43ECADDF9549}" srcOrd="11" destOrd="0" presId="urn:microsoft.com/office/officeart/2005/8/layout/chevron2"/>
    <dgm:cxn modelId="{EED476D0-FDDE-4A8A-AD5D-7F5E03EC7FDD}" type="presParOf" srcId="{265D2D12-ED54-420E-8413-33BB4A56C067}" destId="{DEAE496E-DB5C-43D6-AE97-05FCD9347132}" srcOrd="12" destOrd="0" presId="urn:microsoft.com/office/officeart/2005/8/layout/chevron2"/>
    <dgm:cxn modelId="{24EEF77F-BAE4-471A-9107-43A8184497D5}" type="presParOf" srcId="{DEAE496E-DB5C-43D6-AE97-05FCD9347132}" destId="{12A1FEF3-5FF2-48DE-ADF4-E837A5AF5887}" srcOrd="0" destOrd="0" presId="urn:microsoft.com/office/officeart/2005/8/layout/chevron2"/>
    <dgm:cxn modelId="{BE61BBF2-5A52-4A75-977E-71D34584C6D4}" type="presParOf" srcId="{DEAE496E-DB5C-43D6-AE97-05FCD9347132}" destId="{6446B0FF-F073-4EE6-A62D-3D3C9CEE92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611E2-CBE6-4A3B-A0F4-DD14EB29EDD6}">
      <dsp:nvSpPr>
        <dsp:cNvPr id="0" name=""/>
        <dsp:cNvSpPr/>
      </dsp:nvSpPr>
      <dsp:spPr>
        <a:xfrm rot="5400000">
          <a:off x="-113979" y="116890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68863"/>
        <a:ext cx="531903" cy="227958"/>
      </dsp:txXfrm>
    </dsp:sp>
    <dsp:sp modelId="{747A6990-7A0B-4513-81AA-3BD850687189}">
      <dsp:nvSpPr>
        <dsp:cNvPr id="0" name=""/>
        <dsp:cNvSpPr/>
      </dsp:nvSpPr>
      <dsp:spPr>
        <a:xfrm rot="5400000">
          <a:off x="3043332" y="-2508518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Титульный лист</a:t>
          </a:r>
          <a:endParaRPr lang="ru-RU" sz="2500" kern="1200" dirty="0"/>
        </a:p>
      </dsp:txBody>
      <dsp:txXfrm rot="-5400000">
        <a:off x="531903" y="27022"/>
        <a:ext cx="5492657" cy="445687"/>
      </dsp:txXfrm>
    </dsp:sp>
    <dsp:sp modelId="{8CEB4263-A189-469F-9D43-28B2944EA987}">
      <dsp:nvSpPr>
        <dsp:cNvPr id="0" name=""/>
        <dsp:cNvSpPr/>
      </dsp:nvSpPr>
      <dsp:spPr>
        <a:xfrm rot="5400000">
          <a:off x="-113979" y="792267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944240"/>
        <a:ext cx="531903" cy="227958"/>
      </dsp:txXfrm>
    </dsp:sp>
    <dsp:sp modelId="{5BE802A4-96BD-4CE2-B66E-44C9D0D972CE}">
      <dsp:nvSpPr>
        <dsp:cNvPr id="0" name=""/>
        <dsp:cNvSpPr/>
      </dsp:nvSpPr>
      <dsp:spPr>
        <a:xfrm rot="5400000">
          <a:off x="3043332" y="-1833141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Аннотация</a:t>
          </a:r>
          <a:endParaRPr lang="ru-RU" sz="2500" kern="1200" dirty="0"/>
        </a:p>
      </dsp:txBody>
      <dsp:txXfrm rot="-5400000">
        <a:off x="531903" y="702399"/>
        <a:ext cx="5492657" cy="445687"/>
      </dsp:txXfrm>
    </dsp:sp>
    <dsp:sp modelId="{E8960716-4040-4346-9EF2-ADFB9CF363CA}">
      <dsp:nvSpPr>
        <dsp:cNvPr id="0" name=""/>
        <dsp:cNvSpPr/>
      </dsp:nvSpPr>
      <dsp:spPr>
        <a:xfrm rot="5400000">
          <a:off x="-113979" y="1467644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619617"/>
        <a:ext cx="531903" cy="227958"/>
      </dsp:txXfrm>
    </dsp:sp>
    <dsp:sp modelId="{35AC8609-9DA2-4047-AFC4-397F92D8F25B}">
      <dsp:nvSpPr>
        <dsp:cNvPr id="0" name=""/>
        <dsp:cNvSpPr/>
      </dsp:nvSpPr>
      <dsp:spPr>
        <a:xfrm rot="5400000">
          <a:off x="3043332" y="-1157764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Сведения об авторе/составители</a:t>
          </a:r>
          <a:endParaRPr lang="ru-RU" sz="2500" kern="1200" dirty="0"/>
        </a:p>
      </dsp:txBody>
      <dsp:txXfrm rot="-5400000">
        <a:off x="531903" y="1377776"/>
        <a:ext cx="5492657" cy="445687"/>
      </dsp:txXfrm>
    </dsp:sp>
    <dsp:sp modelId="{47F5695C-6B8D-4E1A-A520-5B83D5743EE6}">
      <dsp:nvSpPr>
        <dsp:cNvPr id="0" name=""/>
        <dsp:cNvSpPr/>
      </dsp:nvSpPr>
      <dsp:spPr>
        <a:xfrm rot="5400000">
          <a:off x="-113979" y="2143020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294993"/>
        <a:ext cx="531903" cy="227958"/>
      </dsp:txXfrm>
    </dsp:sp>
    <dsp:sp modelId="{A0E00D3A-8460-4F12-9DDD-A6D2BF69F47E}">
      <dsp:nvSpPr>
        <dsp:cNvPr id="0" name=""/>
        <dsp:cNvSpPr/>
      </dsp:nvSpPr>
      <dsp:spPr>
        <a:xfrm rot="5400000">
          <a:off x="3043332" y="-482387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Пояснительная записка</a:t>
          </a:r>
          <a:endParaRPr lang="ru-RU" sz="2500" kern="1200" dirty="0"/>
        </a:p>
      </dsp:txBody>
      <dsp:txXfrm rot="-5400000">
        <a:off x="531903" y="2053153"/>
        <a:ext cx="5492657" cy="445687"/>
      </dsp:txXfrm>
    </dsp:sp>
    <dsp:sp modelId="{53CBE3A2-BB96-4F43-BC36-4EB5526915F0}">
      <dsp:nvSpPr>
        <dsp:cNvPr id="0" name=""/>
        <dsp:cNvSpPr/>
      </dsp:nvSpPr>
      <dsp:spPr>
        <a:xfrm rot="5400000">
          <a:off x="-113979" y="2818397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970370"/>
        <a:ext cx="531903" cy="227958"/>
      </dsp:txXfrm>
    </dsp:sp>
    <dsp:sp modelId="{67F47C18-6CE8-43E7-9255-7B1EFDC87324}">
      <dsp:nvSpPr>
        <dsp:cNvPr id="0" name=""/>
        <dsp:cNvSpPr/>
      </dsp:nvSpPr>
      <dsp:spPr>
        <a:xfrm rot="5400000">
          <a:off x="3043332" y="192989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Содержание </a:t>
          </a:r>
          <a:endParaRPr lang="ru-RU" sz="2500" kern="1200" dirty="0"/>
        </a:p>
      </dsp:txBody>
      <dsp:txXfrm rot="-5400000">
        <a:off x="531903" y="2728530"/>
        <a:ext cx="5492657" cy="445687"/>
      </dsp:txXfrm>
    </dsp:sp>
    <dsp:sp modelId="{FDB6F919-15BD-47B9-A189-BD0915F5313D}">
      <dsp:nvSpPr>
        <dsp:cNvPr id="0" name=""/>
        <dsp:cNvSpPr/>
      </dsp:nvSpPr>
      <dsp:spPr>
        <a:xfrm rot="5400000">
          <a:off x="-113979" y="3493774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645747"/>
        <a:ext cx="531903" cy="227958"/>
      </dsp:txXfrm>
    </dsp:sp>
    <dsp:sp modelId="{06228397-C381-4C3E-B507-7071A7DF7D0E}">
      <dsp:nvSpPr>
        <dsp:cNvPr id="0" name=""/>
        <dsp:cNvSpPr/>
      </dsp:nvSpPr>
      <dsp:spPr>
        <a:xfrm rot="5400000">
          <a:off x="3043332" y="868365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Список рекомендуемой литературы</a:t>
          </a:r>
          <a:endParaRPr lang="ru-RU" sz="2500" kern="1200" dirty="0"/>
        </a:p>
      </dsp:txBody>
      <dsp:txXfrm rot="-5400000">
        <a:off x="531903" y="3403906"/>
        <a:ext cx="5492657" cy="445687"/>
      </dsp:txXfrm>
    </dsp:sp>
    <dsp:sp modelId="{12A1FEF3-5FF2-48DE-ADF4-E837A5AF5887}">
      <dsp:nvSpPr>
        <dsp:cNvPr id="0" name=""/>
        <dsp:cNvSpPr/>
      </dsp:nvSpPr>
      <dsp:spPr>
        <a:xfrm rot="5400000">
          <a:off x="-113979" y="4169151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4321124"/>
        <a:ext cx="531903" cy="227958"/>
      </dsp:txXfrm>
    </dsp:sp>
    <dsp:sp modelId="{6446B0FF-F073-4EE6-A62D-3D3C9CEE92EF}">
      <dsp:nvSpPr>
        <dsp:cNvPr id="0" name=""/>
        <dsp:cNvSpPr/>
      </dsp:nvSpPr>
      <dsp:spPr>
        <a:xfrm rot="5400000">
          <a:off x="3043332" y="1543742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Приложения</a:t>
          </a:r>
          <a:endParaRPr lang="ru-RU" sz="2500" kern="1200" dirty="0"/>
        </a:p>
      </dsp:txBody>
      <dsp:txXfrm rot="-5400000">
        <a:off x="531903" y="4079283"/>
        <a:ext cx="5492657" cy="445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611E2-CBE6-4A3B-A0F4-DD14EB29EDD6}">
      <dsp:nvSpPr>
        <dsp:cNvPr id="0" name=""/>
        <dsp:cNvSpPr/>
      </dsp:nvSpPr>
      <dsp:spPr>
        <a:xfrm rot="5400000">
          <a:off x="-113979" y="116890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68863"/>
        <a:ext cx="531903" cy="227958"/>
      </dsp:txXfrm>
    </dsp:sp>
    <dsp:sp modelId="{747A6990-7A0B-4513-81AA-3BD850687189}">
      <dsp:nvSpPr>
        <dsp:cNvPr id="0" name=""/>
        <dsp:cNvSpPr/>
      </dsp:nvSpPr>
      <dsp:spPr>
        <a:xfrm rot="5400000">
          <a:off x="3043332" y="-2508518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Титульный лист</a:t>
          </a:r>
          <a:endParaRPr lang="ru-RU" sz="2900" kern="1200" dirty="0"/>
        </a:p>
      </dsp:txBody>
      <dsp:txXfrm rot="-5400000">
        <a:off x="531903" y="27022"/>
        <a:ext cx="5492657" cy="445687"/>
      </dsp:txXfrm>
    </dsp:sp>
    <dsp:sp modelId="{8CEB4263-A189-469F-9D43-28B2944EA987}">
      <dsp:nvSpPr>
        <dsp:cNvPr id="0" name=""/>
        <dsp:cNvSpPr/>
      </dsp:nvSpPr>
      <dsp:spPr>
        <a:xfrm rot="5400000">
          <a:off x="-113979" y="792267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944240"/>
        <a:ext cx="531903" cy="227958"/>
      </dsp:txXfrm>
    </dsp:sp>
    <dsp:sp modelId="{5BE802A4-96BD-4CE2-B66E-44C9D0D972CE}">
      <dsp:nvSpPr>
        <dsp:cNvPr id="0" name=""/>
        <dsp:cNvSpPr/>
      </dsp:nvSpPr>
      <dsp:spPr>
        <a:xfrm rot="5400000">
          <a:off x="3043332" y="-1833141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Введение</a:t>
          </a:r>
          <a:endParaRPr lang="ru-RU" sz="2900" kern="1200" dirty="0"/>
        </a:p>
      </dsp:txBody>
      <dsp:txXfrm rot="-5400000">
        <a:off x="531903" y="702399"/>
        <a:ext cx="5492657" cy="445687"/>
      </dsp:txXfrm>
    </dsp:sp>
    <dsp:sp modelId="{E8960716-4040-4346-9EF2-ADFB9CF363CA}">
      <dsp:nvSpPr>
        <dsp:cNvPr id="0" name=""/>
        <dsp:cNvSpPr/>
      </dsp:nvSpPr>
      <dsp:spPr>
        <a:xfrm rot="5400000">
          <a:off x="-113979" y="1467644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619617"/>
        <a:ext cx="531903" cy="227958"/>
      </dsp:txXfrm>
    </dsp:sp>
    <dsp:sp modelId="{35AC8609-9DA2-4047-AFC4-397F92D8F25B}">
      <dsp:nvSpPr>
        <dsp:cNvPr id="0" name=""/>
        <dsp:cNvSpPr/>
      </dsp:nvSpPr>
      <dsp:spPr>
        <a:xfrm rot="5400000">
          <a:off x="3043332" y="-1157764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Теоретическая часть</a:t>
          </a:r>
          <a:endParaRPr lang="ru-RU" sz="2900" kern="1200" dirty="0"/>
        </a:p>
      </dsp:txBody>
      <dsp:txXfrm rot="-5400000">
        <a:off x="531903" y="1377776"/>
        <a:ext cx="5492657" cy="445687"/>
      </dsp:txXfrm>
    </dsp:sp>
    <dsp:sp modelId="{47F5695C-6B8D-4E1A-A520-5B83D5743EE6}">
      <dsp:nvSpPr>
        <dsp:cNvPr id="0" name=""/>
        <dsp:cNvSpPr/>
      </dsp:nvSpPr>
      <dsp:spPr>
        <a:xfrm rot="5400000">
          <a:off x="-113979" y="2143020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294993"/>
        <a:ext cx="531903" cy="227958"/>
      </dsp:txXfrm>
    </dsp:sp>
    <dsp:sp modelId="{A0E00D3A-8460-4F12-9DDD-A6D2BF69F47E}">
      <dsp:nvSpPr>
        <dsp:cNvPr id="0" name=""/>
        <dsp:cNvSpPr/>
      </dsp:nvSpPr>
      <dsp:spPr>
        <a:xfrm rot="5400000">
          <a:off x="3043332" y="-482387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Практическая часть</a:t>
          </a:r>
          <a:endParaRPr lang="ru-RU" sz="2900" kern="1200" dirty="0"/>
        </a:p>
      </dsp:txBody>
      <dsp:txXfrm rot="-5400000">
        <a:off x="531903" y="2053153"/>
        <a:ext cx="5492657" cy="445687"/>
      </dsp:txXfrm>
    </dsp:sp>
    <dsp:sp modelId="{53CBE3A2-BB96-4F43-BC36-4EB5526915F0}">
      <dsp:nvSpPr>
        <dsp:cNvPr id="0" name=""/>
        <dsp:cNvSpPr/>
      </dsp:nvSpPr>
      <dsp:spPr>
        <a:xfrm rot="5400000">
          <a:off x="-113979" y="2818397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970370"/>
        <a:ext cx="531903" cy="227958"/>
      </dsp:txXfrm>
    </dsp:sp>
    <dsp:sp modelId="{67F47C18-6CE8-43E7-9255-7B1EFDC87324}">
      <dsp:nvSpPr>
        <dsp:cNvPr id="0" name=""/>
        <dsp:cNvSpPr/>
      </dsp:nvSpPr>
      <dsp:spPr>
        <a:xfrm rot="5400000">
          <a:off x="3043332" y="192989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Дидактическая часть </a:t>
          </a:r>
          <a:endParaRPr lang="ru-RU" sz="2900" kern="1200" dirty="0"/>
        </a:p>
      </dsp:txBody>
      <dsp:txXfrm rot="-5400000">
        <a:off x="531903" y="2728530"/>
        <a:ext cx="5492657" cy="445687"/>
      </dsp:txXfrm>
    </dsp:sp>
    <dsp:sp modelId="{FDB6F919-15BD-47B9-A189-BD0915F5313D}">
      <dsp:nvSpPr>
        <dsp:cNvPr id="0" name=""/>
        <dsp:cNvSpPr/>
      </dsp:nvSpPr>
      <dsp:spPr>
        <a:xfrm rot="5400000">
          <a:off x="-113979" y="3493774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645747"/>
        <a:ext cx="531903" cy="227958"/>
      </dsp:txXfrm>
    </dsp:sp>
    <dsp:sp modelId="{06228397-C381-4C3E-B507-7071A7DF7D0E}">
      <dsp:nvSpPr>
        <dsp:cNvPr id="0" name=""/>
        <dsp:cNvSpPr/>
      </dsp:nvSpPr>
      <dsp:spPr>
        <a:xfrm rot="5400000">
          <a:off x="3043332" y="868365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Список литературы</a:t>
          </a:r>
          <a:endParaRPr lang="ru-RU" sz="2900" kern="1200" dirty="0"/>
        </a:p>
      </dsp:txBody>
      <dsp:txXfrm rot="-5400000">
        <a:off x="531903" y="3403906"/>
        <a:ext cx="5492657" cy="445687"/>
      </dsp:txXfrm>
    </dsp:sp>
    <dsp:sp modelId="{12A1FEF3-5FF2-48DE-ADF4-E837A5AF5887}">
      <dsp:nvSpPr>
        <dsp:cNvPr id="0" name=""/>
        <dsp:cNvSpPr/>
      </dsp:nvSpPr>
      <dsp:spPr>
        <a:xfrm rot="5400000">
          <a:off x="-113979" y="4169151"/>
          <a:ext cx="759861" cy="5319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4321124"/>
        <a:ext cx="531903" cy="227958"/>
      </dsp:txXfrm>
    </dsp:sp>
    <dsp:sp modelId="{6446B0FF-F073-4EE6-A62D-3D3C9CEE92EF}">
      <dsp:nvSpPr>
        <dsp:cNvPr id="0" name=""/>
        <dsp:cNvSpPr/>
      </dsp:nvSpPr>
      <dsp:spPr>
        <a:xfrm rot="5400000">
          <a:off x="3043332" y="1543742"/>
          <a:ext cx="493909" cy="551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Приложения</a:t>
          </a:r>
          <a:endParaRPr lang="ru-RU" sz="2900" kern="1200" dirty="0"/>
        </a:p>
      </dsp:txBody>
      <dsp:txXfrm rot="-5400000">
        <a:off x="531903" y="4079283"/>
        <a:ext cx="5492657" cy="445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2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07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6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1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1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90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3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56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0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5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89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7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95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5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5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2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26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72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85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16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59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97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70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79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710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74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6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2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5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5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8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7358" y="541401"/>
            <a:ext cx="62204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967" y="2224786"/>
            <a:ext cx="7475855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7358" y="541401"/>
            <a:ext cx="62204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967" y="2224786"/>
            <a:ext cx="7475855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7358" y="541401"/>
            <a:ext cx="62204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967" y="2224786"/>
            <a:ext cx="7475855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9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7358" y="541401"/>
            <a:ext cx="62204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967" y="2224786"/>
            <a:ext cx="7475855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7358" y="541401"/>
            <a:ext cx="62204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967" y="2224786"/>
            <a:ext cx="7475855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6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7358" y="541401"/>
            <a:ext cx="62204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967" y="2224786"/>
            <a:ext cx="7475855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6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7358" y="541401"/>
            <a:ext cx="6220459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heavy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967" y="2224786"/>
            <a:ext cx="7475855" cy="2201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9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63202" y="217687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654" y="551764"/>
            <a:ext cx="7762794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6910" marR="669290" algn="ctr">
              <a:spcBef>
                <a:spcPts val="95"/>
              </a:spcBef>
            </a:pPr>
            <a:r>
              <a:rPr lang="ru-RU" sz="4000" b="1" i="1" spc="-5" dirty="0" smtClean="0">
                <a:solidFill>
                  <a:srgbClr val="465E9C"/>
                </a:solidFill>
                <a:latin typeface="Times New Roman"/>
                <a:cs typeface="Times New Roman"/>
              </a:rPr>
              <a:t>Регистрация и </a:t>
            </a:r>
            <a:r>
              <a:rPr lang="ru-RU" sz="4000" b="1" i="1" spc="-5" dirty="0">
                <a:solidFill>
                  <a:srgbClr val="465E9C"/>
                </a:solidFill>
                <a:latin typeface="Times New Roman"/>
                <a:cs typeface="Times New Roman"/>
              </a:rPr>
              <a:t>п</a:t>
            </a:r>
            <a:r>
              <a:rPr sz="4000" b="1" i="1" spc="-5" dirty="0" err="1" smtClean="0">
                <a:solidFill>
                  <a:srgbClr val="465E9C"/>
                </a:solidFill>
                <a:latin typeface="Times New Roman"/>
                <a:cs typeface="Times New Roman"/>
              </a:rPr>
              <a:t>р</a:t>
            </a:r>
            <a:r>
              <a:rPr sz="4000" b="1" i="1" spc="-190" dirty="0" err="1" smtClean="0">
                <a:solidFill>
                  <a:srgbClr val="465E9C"/>
                </a:solidFill>
                <a:latin typeface="Times New Roman"/>
                <a:cs typeface="Times New Roman"/>
              </a:rPr>
              <a:t>е</a:t>
            </a:r>
            <a:r>
              <a:rPr sz="4000" b="1" i="1" spc="-10" dirty="0" err="1" smtClean="0">
                <a:solidFill>
                  <a:srgbClr val="465E9C"/>
                </a:solidFill>
                <a:latin typeface="Times New Roman"/>
                <a:cs typeface="Times New Roman"/>
              </a:rPr>
              <a:t>дставление</a:t>
            </a:r>
            <a:r>
              <a:rPr sz="4000" b="1" i="1" spc="-10" dirty="0" smtClean="0">
                <a:solidFill>
                  <a:srgbClr val="465E9C"/>
                </a:solidFill>
                <a:latin typeface="Times New Roman"/>
                <a:cs typeface="Times New Roman"/>
              </a:rPr>
              <a:t>  </a:t>
            </a:r>
            <a:r>
              <a:rPr sz="4000" b="1" i="1" spc="-15" dirty="0">
                <a:solidFill>
                  <a:srgbClr val="465E9C"/>
                </a:solidFill>
                <a:latin typeface="Times New Roman"/>
                <a:cs typeface="Times New Roman"/>
              </a:rPr>
              <a:t>материалов</a:t>
            </a:r>
            <a:endParaRPr sz="4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-4445" algn="ctr">
              <a:spcBef>
                <a:spcPts val="5"/>
              </a:spcBef>
            </a:pPr>
            <a:r>
              <a:rPr sz="4000" b="1" i="1" spc="-10" dirty="0" smtClean="0">
                <a:solidFill>
                  <a:srgbClr val="465E9C"/>
                </a:solidFill>
                <a:latin typeface="Times New Roman"/>
                <a:cs typeface="Times New Roman"/>
              </a:rPr>
              <a:t>н</a:t>
            </a:r>
            <a:r>
              <a:rPr lang="ru-RU" sz="4000" b="1" i="1" spc="-10" dirty="0" smtClean="0">
                <a:solidFill>
                  <a:srgbClr val="465E9C"/>
                </a:solidFill>
                <a:latin typeface="Times New Roman"/>
                <a:cs typeface="Times New Roman"/>
              </a:rPr>
              <a:t>а</a:t>
            </a:r>
            <a:r>
              <a:rPr sz="4000" b="1" i="1" spc="-10" dirty="0" smtClean="0">
                <a:solidFill>
                  <a:srgbClr val="465E9C"/>
                </a:solidFill>
                <a:latin typeface="Times New Roman"/>
                <a:cs typeface="Times New Roman"/>
              </a:rPr>
              <a:t>  </a:t>
            </a:r>
            <a:r>
              <a:rPr lang="ru-RU" sz="4000" b="1" i="1" spc="-10" dirty="0" smtClean="0">
                <a:solidFill>
                  <a:srgbClr val="465E9C"/>
                </a:solidFill>
                <a:latin typeface="Times New Roman"/>
                <a:cs typeface="Times New Roman"/>
              </a:rPr>
              <a:t>областной конкурс </a:t>
            </a:r>
          </a:p>
          <a:p>
            <a:pPr marL="12700" marR="5080" indent="-4445" algn="ctr">
              <a:spcBef>
                <a:spcPts val="5"/>
              </a:spcBef>
            </a:pPr>
            <a:r>
              <a:rPr lang="ru-RU" sz="6600" b="1" i="1" spc="-10" dirty="0" smtClean="0">
                <a:solidFill>
                  <a:srgbClr val="465E9C"/>
                </a:solidFill>
                <a:latin typeface="Times New Roman"/>
                <a:cs typeface="Times New Roman"/>
              </a:rPr>
              <a:t>«Педагогические таланты Кузбасса»</a:t>
            </a:r>
            <a:endParaRPr sz="6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92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691680" y="213715"/>
            <a:ext cx="604901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252525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kumimoji="0" lang="ru-RU" sz="36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Структура:</a:t>
            </a:r>
            <a:endParaRPr kumimoji="0" lang="ru-RU" sz="36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51295914"/>
              </p:ext>
            </p:extLst>
          </p:nvPr>
        </p:nvGraphicFramePr>
        <p:xfrm>
          <a:off x="1907704" y="1347359"/>
          <a:ext cx="6048672" cy="481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619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496" y="4766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Аннотация: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3-4 предложения   (о чем? для кого?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1202156" y="4575003"/>
            <a:ext cx="690971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spcBef>
                <a:spcPts val="95"/>
              </a:spcBef>
            </a:pPr>
            <a:endParaRPr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2156" y="2348880"/>
            <a:ext cx="69127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КАКОЙ проблеме посвящены</a:t>
            </a:r>
          </a:p>
          <a:p>
            <a:r>
              <a:rPr lang="ru-RU" dirty="0"/>
              <a:t>Методические рекомендации посвящены…</a:t>
            </a:r>
          </a:p>
          <a:p>
            <a:r>
              <a:rPr lang="ru-RU" dirty="0"/>
              <a:t>В методических рекомендациях изложены…</a:t>
            </a:r>
          </a:p>
          <a:p>
            <a:r>
              <a:rPr lang="ru-RU" dirty="0"/>
              <a:t>В методических рекомендациях даются…</a:t>
            </a:r>
          </a:p>
          <a:p>
            <a:r>
              <a:rPr lang="ru-RU" dirty="0"/>
              <a:t>В методических рекомендациях рассматриваются</a:t>
            </a:r>
            <a:r>
              <a:rPr lang="ru-RU" dirty="0" smtClean="0"/>
              <a:t>…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КОМУ может быть полезна</a:t>
            </a:r>
          </a:p>
          <a:p>
            <a:r>
              <a:rPr lang="ru-RU" dirty="0"/>
              <a:t>Методические рекомендации предназначены…</a:t>
            </a:r>
          </a:p>
          <a:p>
            <a:r>
              <a:rPr lang="ru-RU" dirty="0"/>
              <a:t>Методические рекомендации заинтересуют…</a:t>
            </a:r>
          </a:p>
          <a:p>
            <a:r>
              <a:rPr lang="ru-RU" dirty="0"/>
              <a:t>Методические рекомендации рассчитаны…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1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496" y="4766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записка:</a:t>
            </a: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1202156" y="4575003"/>
            <a:ext cx="690971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spcBef>
                <a:spcPts val="95"/>
              </a:spcBef>
            </a:pPr>
            <a:endParaRPr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916832"/>
            <a:ext cx="7560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5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1" i="1" spc="-5" dirty="0">
                <a:latin typeface="Times New Roman" pitchFamily="18" charset="0"/>
                <a:cs typeface="Times New Roman" pitchFamily="18" charset="0"/>
              </a:rPr>
              <a:t>проблемы/ситуации, положения</a:t>
            </a:r>
            <a:r>
              <a:rPr lang="ru-RU" sz="2400" b="1" i="1" spc="-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>
                <a:latin typeface="Times New Roman" pitchFamily="18" charset="0"/>
                <a:cs typeface="Times New Roman" pitchFamily="18" charset="0"/>
              </a:rPr>
              <a:t>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15" dirty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2400" b="1" i="1" spc="-10" dirty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lang="ru-RU" sz="2400" b="1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помощи…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5" dirty="0">
                <a:latin typeface="Times New Roman" pitchFamily="18" charset="0"/>
                <a:cs typeface="Times New Roman" pitchFamily="18" charset="0"/>
              </a:rPr>
              <a:t>Краткое </a:t>
            </a:r>
            <a:r>
              <a:rPr lang="ru-RU" sz="2400" b="1" spc="5" dirty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b="1" spc="-15" dirty="0">
                <a:latin typeface="Times New Roman" pitchFamily="18" charset="0"/>
                <a:cs typeface="Times New Roman" pitchFamily="18" charset="0"/>
              </a:rPr>
              <a:t>ожидаемого</a:t>
            </a:r>
            <a:r>
              <a:rPr lang="ru-RU" sz="2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0" dirty="0">
                <a:latin typeface="Times New Roman" pitchFamily="18" charset="0"/>
                <a:cs typeface="Times New Roman" pitchFamily="18" charset="0"/>
              </a:rPr>
              <a:t>результата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484505">
              <a:lnSpc>
                <a:spcPct val="100000"/>
              </a:lnSpc>
            </a:pPr>
            <a:r>
              <a:rPr lang="ru-RU" sz="2400" b="1" i="1" spc="-5" dirty="0">
                <a:latin typeface="Times New Roman" pitchFamily="18" charset="0"/>
                <a:cs typeface="Times New Roman" pitchFamily="18" charset="0"/>
              </a:rPr>
              <a:t>позволит  выстроить/организовать/обеспечить…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5" dirty="0"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sz="24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значимость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4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496" y="4766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1202156" y="4575003"/>
            <a:ext cx="690971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spcBef>
                <a:spcPts val="95"/>
              </a:spcBef>
            </a:pPr>
            <a:endParaRPr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916832"/>
            <a:ext cx="69993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20" dirty="0">
                <a:cs typeface="Calibri"/>
              </a:rPr>
              <a:t>Что делать? </a:t>
            </a:r>
            <a:r>
              <a:rPr lang="ru-RU" sz="2400" spc="-5" dirty="0">
                <a:cs typeface="Calibri"/>
              </a:rPr>
              <a:t>(в </a:t>
            </a:r>
            <a:r>
              <a:rPr lang="ru-RU" sz="2400" spc="-35" dirty="0" err="1">
                <a:cs typeface="Calibri"/>
              </a:rPr>
              <a:t>т.ч</a:t>
            </a:r>
            <a:r>
              <a:rPr lang="ru-RU" sz="2400" spc="-35" dirty="0">
                <a:cs typeface="Calibri"/>
              </a:rPr>
              <a:t>.</a:t>
            </a:r>
            <a:r>
              <a:rPr lang="ru-RU" sz="2400" spc="155" dirty="0">
                <a:cs typeface="Calibri"/>
              </a:rPr>
              <a:t> </a:t>
            </a:r>
            <a:r>
              <a:rPr lang="ru-RU" sz="2400" spc="-10" dirty="0">
                <a:cs typeface="Calibri"/>
              </a:rPr>
              <a:t>поэтапно)</a:t>
            </a:r>
            <a:endParaRPr lang="ru-RU" sz="2400" dirty="0">
              <a:cs typeface="Calibri"/>
            </a:endParaRPr>
          </a:p>
          <a:p>
            <a:pPr marL="299085" marR="40322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5" dirty="0">
                <a:cs typeface="Calibri"/>
              </a:rPr>
              <a:t>Как </a:t>
            </a:r>
            <a:r>
              <a:rPr lang="ru-RU" sz="2400" b="1" spc="-20" dirty="0">
                <a:cs typeface="Calibri"/>
              </a:rPr>
              <a:t>делать? </a:t>
            </a:r>
            <a:r>
              <a:rPr lang="ru-RU" sz="2400" b="1" spc="-5" dirty="0">
                <a:cs typeface="Calibri"/>
              </a:rPr>
              <a:t>С </a:t>
            </a:r>
            <a:r>
              <a:rPr lang="ru-RU" sz="2400" b="1" spc="-15" dirty="0">
                <a:cs typeface="Calibri"/>
              </a:rPr>
              <a:t>помощью чего? </a:t>
            </a:r>
            <a:r>
              <a:rPr lang="ru-RU" sz="2400" spc="-10" dirty="0">
                <a:cs typeface="Calibri"/>
              </a:rPr>
              <a:t>(формы, </a:t>
            </a:r>
            <a:r>
              <a:rPr lang="ru-RU" sz="2400" spc="-20" dirty="0">
                <a:cs typeface="Calibri"/>
              </a:rPr>
              <a:t>методы,  </a:t>
            </a:r>
            <a:r>
              <a:rPr lang="ru-RU" sz="2400" spc="-10" dirty="0">
                <a:cs typeface="Calibri"/>
              </a:rPr>
              <a:t>инструментарий)</a:t>
            </a:r>
            <a:endParaRPr lang="ru-RU" sz="2400" dirty="0"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15" dirty="0">
                <a:cs typeface="Calibri"/>
              </a:rPr>
              <a:t>Советы </a:t>
            </a:r>
            <a:r>
              <a:rPr lang="ru-RU" sz="2400" b="1" spc="-5" dirty="0">
                <a:cs typeface="Calibri"/>
              </a:rPr>
              <a:t>по </a:t>
            </a:r>
            <a:r>
              <a:rPr lang="ru-RU" sz="2400" b="1" spc="-15" dirty="0">
                <a:cs typeface="Calibri"/>
              </a:rPr>
              <a:t>решению </a:t>
            </a:r>
            <a:r>
              <a:rPr lang="ru-RU" sz="2400" b="1" spc="-10" dirty="0">
                <a:cs typeface="Calibri"/>
              </a:rPr>
              <a:t>организационных вопросов  </a:t>
            </a:r>
            <a:r>
              <a:rPr lang="ru-RU" sz="2400" spc="-10" dirty="0">
                <a:cs typeface="Calibri"/>
              </a:rPr>
              <a:t>(разработка </a:t>
            </a:r>
            <a:r>
              <a:rPr lang="ru-RU" sz="2400" spc="-5" dirty="0">
                <a:cs typeface="Calibri"/>
              </a:rPr>
              <a:t>плана </a:t>
            </a:r>
            <a:r>
              <a:rPr lang="ru-RU" sz="2400" spc="-10" dirty="0">
                <a:cs typeface="Calibri"/>
              </a:rPr>
              <a:t>работы, формирование </a:t>
            </a:r>
            <a:r>
              <a:rPr lang="ru-RU" sz="2400" spc="-5" dirty="0">
                <a:cs typeface="Calibri"/>
              </a:rPr>
              <a:t>рабочих  </a:t>
            </a:r>
            <a:r>
              <a:rPr lang="ru-RU" sz="2400" spc="-15" dirty="0">
                <a:cs typeface="Calibri"/>
              </a:rPr>
              <a:t>групп, </a:t>
            </a:r>
            <a:r>
              <a:rPr lang="ru-RU" sz="2400" spc="-10" dirty="0">
                <a:cs typeface="Calibri"/>
              </a:rPr>
              <a:t>кадровое,</a:t>
            </a:r>
            <a:r>
              <a:rPr lang="ru-RU" sz="2400" spc="60" dirty="0">
                <a:cs typeface="Calibri"/>
              </a:rPr>
              <a:t> </a:t>
            </a:r>
            <a:r>
              <a:rPr lang="ru-RU" sz="2400" spc="-10" dirty="0">
                <a:cs typeface="Calibri"/>
              </a:rPr>
              <a:t>материально-техническое</a:t>
            </a:r>
            <a:endParaRPr lang="ru-RU" sz="2400" dirty="0"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lang="ru-RU" sz="2400" spc="-5" dirty="0">
                <a:cs typeface="Calibri"/>
              </a:rPr>
              <a:t>обеспечение и</a:t>
            </a:r>
            <a:r>
              <a:rPr lang="ru-RU" sz="2400" spc="-40" dirty="0">
                <a:cs typeface="Calibri"/>
              </a:rPr>
              <a:t> </a:t>
            </a:r>
            <a:r>
              <a:rPr lang="ru-RU" sz="2400" spc="-35" dirty="0">
                <a:cs typeface="Calibri"/>
              </a:rPr>
              <a:t>т.д.)</a:t>
            </a:r>
            <a:endParaRPr lang="ru-RU" sz="2400" dirty="0">
              <a:cs typeface="Calibri"/>
            </a:endParaRPr>
          </a:p>
          <a:p>
            <a:pPr marL="299085" marR="111633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30" dirty="0">
                <a:cs typeface="Calibri"/>
              </a:rPr>
              <a:t>Трудности/затруднения </a:t>
            </a:r>
            <a:r>
              <a:rPr lang="ru-RU" sz="2400" b="1" spc="-5" dirty="0">
                <a:cs typeface="Calibri"/>
              </a:rPr>
              <a:t>и </a:t>
            </a:r>
            <a:r>
              <a:rPr lang="ru-RU" sz="2400" b="1" spc="-10" dirty="0">
                <a:cs typeface="Calibri"/>
              </a:rPr>
              <a:t>возможности </a:t>
            </a:r>
            <a:r>
              <a:rPr lang="ru-RU" sz="2400" b="1" spc="-5" dirty="0">
                <a:cs typeface="Calibri"/>
              </a:rPr>
              <a:t>их  </a:t>
            </a:r>
            <a:r>
              <a:rPr lang="ru-RU" sz="2400" b="1" spc="-25" dirty="0">
                <a:cs typeface="Calibri"/>
              </a:rPr>
              <a:t>преодоления</a:t>
            </a:r>
            <a:endParaRPr lang="ru-RU" sz="2400" dirty="0"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25" dirty="0">
                <a:cs typeface="Calibri"/>
              </a:rPr>
              <a:t>Типичные</a:t>
            </a:r>
            <a:r>
              <a:rPr lang="ru-RU" sz="2400" b="1" spc="45" dirty="0">
                <a:cs typeface="Calibri"/>
              </a:rPr>
              <a:t> </a:t>
            </a:r>
            <a:r>
              <a:rPr lang="ru-RU" sz="2400" b="1" spc="-15" dirty="0">
                <a:cs typeface="Calibri"/>
              </a:rPr>
              <a:t>ошибки/предостережения</a:t>
            </a:r>
            <a:endParaRPr lang="ru-RU" sz="2400" dirty="0"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244" y="525483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987824" y="1196752"/>
            <a:ext cx="3888432" cy="1053494"/>
          </a:xfrm>
          <a:prstGeom prst="rect">
            <a:avLst/>
          </a:prstGeom>
          <a:solidFill>
            <a:schemeClr val="tx2"/>
          </a:solidFill>
          <a:ln w="1524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>
            <a:lvl1pPr>
              <a:defRPr sz="3600" b="1" i="0">
                <a:solidFill>
                  <a:srgbClr val="252525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11530" marR="218440" indent="-594360" algn="ctr">
              <a:lnSpc>
                <a:spcPts val="4130"/>
              </a:lnSpc>
            </a:pPr>
            <a:r>
              <a:rPr lang="ru-RU" kern="0" spc="-5" dirty="0" smtClean="0">
                <a:solidFill>
                  <a:srgbClr val="FFFFFF"/>
                </a:solidFill>
              </a:rPr>
              <a:t>м</a:t>
            </a:r>
            <a:r>
              <a:rPr lang="ru-RU" kern="0" spc="5" dirty="0" smtClean="0">
                <a:solidFill>
                  <a:srgbClr val="FFFFFF"/>
                </a:solidFill>
              </a:rPr>
              <a:t>е</a:t>
            </a:r>
            <a:r>
              <a:rPr lang="ru-RU" kern="0" spc="-35" dirty="0" smtClean="0">
                <a:solidFill>
                  <a:srgbClr val="FFFFFF"/>
                </a:solidFill>
              </a:rPr>
              <a:t>т</a:t>
            </a:r>
            <a:r>
              <a:rPr lang="ru-RU" kern="0" spc="-90" dirty="0" smtClean="0">
                <a:solidFill>
                  <a:srgbClr val="FFFFFF"/>
                </a:solidFill>
              </a:rPr>
              <a:t>о</a:t>
            </a:r>
            <a:r>
              <a:rPr lang="ru-RU" kern="0" spc="-5" dirty="0" smtClean="0">
                <a:solidFill>
                  <a:srgbClr val="FFFFFF"/>
                </a:solidFill>
              </a:rPr>
              <a:t>диче</a:t>
            </a:r>
            <a:r>
              <a:rPr lang="ru-RU" kern="0" spc="10" dirty="0" smtClean="0">
                <a:solidFill>
                  <a:srgbClr val="FFFFFF"/>
                </a:solidFill>
              </a:rPr>
              <a:t>с</a:t>
            </a:r>
            <a:r>
              <a:rPr lang="ru-RU" kern="0" dirty="0" smtClean="0">
                <a:solidFill>
                  <a:srgbClr val="FFFFFF"/>
                </a:solidFill>
              </a:rPr>
              <a:t>кие  </a:t>
            </a:r>
            <a:r>
              <a:rPr lang="ru-RU" kern="0" dirty="0" smtClean="0">
                <a:solidFill>
                  <a:srgbClr val="FFFFFF"/>
                </a:solidFill>
              </a:rPr>
              <a:t>пособия</a:t>
            </a:r>
            <a:endParaRPr lang="ru-RU" kern="0" dirty="0">
              <a:solidFill>
                <a:srgbClr val="FFFF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5616" y="2711996"/>
            <a:ext cx="7128792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/>
          <p:cNvSpPr txBox="1"/>
          <p:nvPr/>
        </p:nvSpPr>
        <p:spPr>
          <a:xfrm>
            <a:off x="1331640" y="3789040"/>
            <a:ext cx="669882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sz="2400" b="1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Содержит </a:t>
            </a:r>
            <a:r>
              <a:rPr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материал, </a:t>
            </a:r>
            <a:r>
              <a:rPr sz="24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раскрывающий</a:t>
            </a:r>
            <a:r>
              <a:rPr sz="2400" b="1" spc="-1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суть,  </a:t>
            </a:r>
            <a:r>
              <a:rPr sz="24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отличительные </a:t>
            </a:r>
            <a:r>
              <a:rPr sz="24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и </a:t>
            </a:r>
            <a:r>
              <a:rPr sz="24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методики  учебного </a:t>
            </a:r>
            <a:r>
              <a:rPr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курса, </a:t>
            </a:r>
            <a:r>
              <a:rPr sz="24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воспитательной,  </a:t>
            </a:r>
            <a:r>
              <a:rPr sz="2400" b="1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sz="2400" b="1" spc="-6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5581" y="-1118786"/>
            <a:ext cx="8199953" cy="6795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2051720" y="764704"/>
            <a:ext cx="6048672" cy="527709"/>
          </a:xfrm>
          <a:prstGeom prst="rect">
            <a:avLst/>
          </a:prstGeom>
          <a:solidFill>
            <a:schemeClr val="tx2"/>
          </a:solidFill>
          <a:ln w="1524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>
            <a:lvl1pPr>
              <a:defRPr sz="3600" b="1" i="0">
                <a:solidFill>
                  <a:srgbClr val="252525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811530" marR="218440" indent="-594360" algn="ctr">
              <a:lnSpc>
                <a:spcPts val="4130"/>
              </a:lnSpc>
            </a:pPr>
            <a:r>
              <a:rPr lang="ru-RU" kern="0" spc="-5" dirty="0" smtClean="0">
                <a:solidFill>
                  <a:srgbClr val="FFFFFF"/>
                </a:solidFill>
              </a:rPr>
              <a:t>М</a:t>
            </a:r>
            <a:r>
              <a:rPr lang="ru-RU" kern="0" spc="5" dirty="0" smtClean="0">
                <a:solidFill>
                  <a:srgbClr val="FFFFFF"/>
                </a:solidFill>
              </a:rPr>
              <a:t>е</a:t>
            </a:r>
            <a:r>
              <a:rPr lang="ru-RU" kern="0" spc="-35" dirty="0" smtClean="0">
                <a:solidFill>
                  <a:srgbClr val="FFFFFF"/>
                </a:solidFill>
              </a:rPr>
              <a:t>т</a:t>
            </a:r>
            <a:r>
              <a:rPr lang="ru-RU" kern="0" spc="-90" dirty="0" smtClean="0">
                <a:solidFill>
                  <a:srgbClr val="FFFFFF"/>
                </a:solidFill>
              </a:rPr>
              <a:t>о</a:t>
            </a:r>
            <a:r>
              <a:rPr lang="ru-RU" kern="0" spc="-5" dirty="0" smtClean="0">
                <a:solidFill>
                  <a:srgbClr val="FFFFFF"/>
                </a:solidFill>
              </a:rPr>
              <a:t>диче</a:t>
            </a:r>
            <a:r>
              <a:rPr lang="ru-RU" kern="0" spc="10" dirty="0" smtClean="0">
                <a:solidFill>
                  <a:srgbClr val="FFFFFF"/>
                </a:solidFill>
              </a:rPr>
              <a:t>с</a:t>
            </a:r>
            <a:r>
              <a:rPr lang="ru-RU" kern="0" dirty="0" smtClean="0">
                <a:solidFill>
                  <a:srgbClr val="FFFFFF"/>
                </a:solidFill>
              </a:rPr>
              <a:t>кие   </a:t>
            </a:r>
            <a:r>
              <a:rPr lang="ru-RU" kern="0" dirty="0" smtClean="0">
                <a:solidFill>
                  <a:srgbClr val="FFFFFF"/>
                </a:solidFill>
              </a:rPr>
              <a:t>пособия</a:t>
            </a:r>
            <a:endParaRPr lang="ru-RU" kern="0" dirty="0">
              <a:solidFill>
                <a:srgbClr val="FFFF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0858" y="1307006"/>
            <a:ext cx="7425505" cy="241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/>
          <p:cNvSpPr txBox="1"/>
          <p:nvPr/>
        </p:nvSpPr>
        <p:spPr>
          <a:xfrm>
            <a:off x="1202156" y="2276872"/>
            <a:ext cx="7044331" cy="1257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ru-RU" sz="2000" b="1" spc="-1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Комплексный  </a:t>
            </a:r>
            <a:r>
              <a:rPr lang="ru-RU" sz="2000" b="1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методической  продукции, обобщающий</a:t>
            </a:r>
          </a:p>
          <a:p>
            <a:pPr marL="12700" marR="5080" algn="ctr">
              <a:spcBef>
                <a:spcPts val="105"/>
              </a:spcBef>
            </a:pPr>
            <a:r>
              <a:rPr lang="ru-RU" sz="2000" b="1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значительный опыт, накопленный в  системе образования/методической  работы и содержащий рекомендации  по его использованию и развитию</a:t>
            </a:r>
          </a:p>
        </p:txBody>
      </p:sp>
      <p:sp>
        <p:nvSpPr>
          <p:cNvPr id="12" name="object 13"/>
          <p:cNvSpPr txBox="1"/>
          <p:nvPr/>
        </p:nvSpPr>
        <p:spPr>
          <a:xfrm>
            <a:off x="1115614" y="3904020"/>
            <a:ext cx="2466340" cy="67710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chemeClr val="bg1"/>
                </a:solidFill>
                <a:latin typeface="Century Gothic"/>
                <a:cs typeface="Century Gothic"/>
              </a:rPr>
              <a:t>В </a:t>
            </a: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системе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Century Gothic"/>
                <a:cs typeface="Century Gothic"/>
              </a:rPr>
              <a:t>образования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2886" y="3906616"/>
            <a:ext cx="2466340" cy="67710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352425" lvl="0"/>
            <a:r>
              <a:rPr lang="ru-RU" b="1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отдельных</a:t>
            </a:r>
            <a:r>
              <a:rPr lang="ru-RU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ОО</a:t>
            </a:r>
          </a:p>
          <a:p>
            <a:pPr marL="352425" lvl="0"/>
            <a:endParaRPr lang="ru-RU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6516216" y="3906616"/>
            <a:ext cx="2466340" cy="67710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0"/>
              </a:spcBef>
            </a:pP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lang="ru-RU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направлению</a:t>
            </a:r>
            <a:endParaRPr lang="ru-RU" dirty="0">
              <a:latin typeface="Century Gothic"/>
              <a:cs typeface="Century Gothic"/>
            </a:endParaRPr>
          </a:p>
          <a:p>
            <a:pPr marL="1905" algn="ctr"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Century Gothic"/>
                <a:cs typeface="Century Gothic"/>
              </a:rPr>
              <a:t>работы</a:t>
            </a:r>
            <a:endParaRPr lang="ru-RU" dirty="0">
              <a:latin typeface="Century Gothic"/>
              <a:cs typeface="Century Gothic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1129796" y="4869160"/>
            <a:ext cx="2466340" cy="954107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04470" marR="196215" indent="-1270" algn="ctr">
              <a:lnSpc>
                <a:spcPct val="100000"/>
              </a:lnSpc>
              <a:spcBef>
                <a:spcPts val="434"/>
              </a:spcBef>
            </a:pP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По предметной/  о</a:t>
            </a:r>
            <a:r>
              <a:rPr lang="ru-RU" b="1" spc="5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lang="ru-RU" b="1" spc="10" dirty="0">
                <a:solidFill>
                  <a:srgbClr val="FFFFFF"/>
                </a:solidFill>
                <a:latin typeface="Century Gothic"/>
                <a:cs typeface="Century Gothic"/>
              </a:rPr>
              <a:t>ра</a:t>
            </a:r>
            <a:r>
              <a:rPr lang="ru-RU" b="1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ов</a:t>
            </a:r>
            <a:r>
              <a:rPr lang="ru-RU" b="1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те</a:t>
            </a:r>
            <a:r>
              <a:rPr lang="ru-RU" b="1" spc="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lang="ru-RU" b="1" dirty="0">
                <a:solidFill>
                  <a:srgbClr val="FFFFFF"/>
                </a:solidFill>
                <a:latin typeface="Century Gothic"/>
                <a:cs typeface="Century Gothic"/>
              </a:rPr>
              <a:t>ьной  </a:t>
            </a: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области</a:t>
            </a:r>
            <a:endParaRPr lang="ru-RU" dirty="0">
              <a:latin typeface="Century Gothic"/>
              <a:cs typeface="Century Gothic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3923928" y="4869160"/>
            <a:ext cx="2466340" cy="954107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515"/>
              </a:spcBef>
            </a:pP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lang="ru-RU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категории</a:t>
            </a:r>
            <a:endParaRPr lang="ru-RU" dirty="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</a:pPr>
            <a:r>
              <a:rPr lang="ru-RU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педагогов</a:t>
            </a:r>
          </a:p>
          <a:p>
            <a:pPr marL="2540" algn="ctr">
              <a:lnSpc>
                <a:spcPct val="100000"/>
              </a:lnSpc>
            </a:pPr>
            <a:endParaRPr lang="ru-RU" dirty="0">
              <a:latin typeface="Century Gothic"/>
              <a:cs typeface="Century Gothic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6516216" y="4869160"/>
            <a:ext cx="2466340" cy="954107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515"/>
              </a:spcBef>
            </a:pP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lang="ru-RU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b="1" spc="-5" dirty="0">
                <a:solidFill>
                  <a:srgbClr val="FFFFFF"/>
                </a:solidFill>
                <a:latin typeface="Century Gothic"/>
                <a:cs typeface="Century Gothic"/>
              </a:rPr>
              <a:t>категории</a:t>
            </a:r>
            <a:endParaRPr lang="ru-RU" dirty="0">
              <a:latin typeface="Century Gothic"/>
              <a:cs typeface="Century Gothic"/>
            </a:endParaRPr>
          </a:p>
          <a:p>
            <a:pPr marL="2540" algn="ctr">
              <a:lnSpc>
                <a:spcPct val="100000"/>
              </a:lnSpc>
            </a:pPr>
            <a:r>
              <a:rPr lang="ru-RU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обучающихся</a:t>
            </a:r>
          </a:p>
          <a:p>
            <a:pPr marL="2540" algn="ctr">
              <a:lnSpc>
                <a:spcPct val="100000"/>
              </a:lnSpc>
            </a:pPr>
            <a:endParaRPr lang="ru-RU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40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691680" y="213715"/>
            <a:ext cx="604901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252525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Методическое</a:t>
            </a:r>
            <a:r>
              <a:rPr kumimoji="0" lang="ru-RU" sz="36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пособие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spc="-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Структура:</a:t>
            </a:r>
            <a:endParaRPr kumimoji="0" lang="ru-RU" sz="36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15759906"/>
              </p:ext>
            </p:extLst>
          </p:nvPr>
        </p:nvGraphicFramePr>
        <p:xfrm>
          <a:off x="1907704" y="1347359"/>
          <a:ext cx="6048672" cy="481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13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37" y="389881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1202156" y="4575003"/>
            <a:ext cx="690971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spcBef>
                <a:spcPts val="95"/>
              </a:spcBef>
            </a:pPr>
            <a:endParaRPr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9869" y="1585388"/>
            <a:ext cx="78026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5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b="1" i="1" spc="-5" dirty="0">
                <a:latin typeface="Times New Roman" pitchFamily="18" charset="0"/>
                <a:cs typeface="Times New Roman" pitchFamily="18" charset="0"/>
              </a:rPr>
              <a:t>проблемы/ситуации, положения</a:t>
            </a:r>
            <a:r>
              <a:rPr lang="ru-RU" sz="2400" b="1" i="1" spc="-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pc="-10" dirty="0">
                <a:latin typeface="Times New Roman" pitchFamily="18" charset="0"/>
                <a:cs typeface="Times New Roman" pitchFamily="18" charset="0"/>
              </a:rPr>
              <a:t>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15" dirty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lang="ru-RU" sz="2400" b="1" i="1" spc="-10" dirty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lang="ru-RU" sz="2400" b="1" i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помощи…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-5" dirty="0">
                <a:latin typeface="Times New Roman" pitchFamily="18" charset="0"/>
                <a:cs typeface="Times New Roman" pitchFamily="18" charset="0"/>
              </a:rPr>
              <a:t>Краткое </a:t>
            </a:r>
            <a:r>
              <a:rPr lang="ru-RU" sz="2400" b="1" spc="5" dirty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b="1" spc="-15" dirty="0">
                <a:latin typeface="Times New Roman" pitchFamily="18" charset="0"/>
                <a:cs typeface="Times New Roman" pitchFamily="18" charset="0"/>
              </a:rPr>
              <a:t>ожидаемого</a:t>
            </a:r>
            <a:r>
              <a:rPr lang="ru-RU" sz="2400" b="1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0" dirty="0">
                <a:latin typeface="Times New Roman" pitchFamily="18" charset="0"/>
                <a:cs typeface="Times New Roman" pitchFamily="18" charset="0"/>
              </a:rPr>
              <a:t>результата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12700" marR="484505">
              <a:lnSpc>
                <a:spcPct val="100000"/>
              </a:lnSpc>
            </a:pPr>
            <a:r>
              <a:rPr lang="ru-RU" sz="2400" b="1" i="1" spc="-5" dirty="0" smtClean="0">
                <a:latin typeface="Times New Roman" pitchFamily="18" charset="0"/>
                <a:cs typeface="Times New Roman" pitchFamily="18" charset="0"/>
              </a:rPr>
              <a:t>Позволит выстроить/ организовать/ обеспечить</a:t>
            </a:r>
            <a:r>
              <a:rPr lang="ru-RU" sz="2400" b="1" i="1" spc="-5" dirty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spc="5" dirty="0"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Практическая</a:t>
            </a:r>
            <a:r>
              <a:rPr lang="ru-RU" sz="24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значимость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2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8946" y="-30976"/>
            <a:ext cx="7696200" cy="5988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пособие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1202156" y="4575003"/>
            <a:ext cx="690971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spcBef>
                <a:spcPts val="95"/>
              </a:spcBef>
            </a:pPr>
            <a:endParaRPr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4890" y="1075336"/>
            <a:ext cx="7802611" cy="536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9085" indent="-287020"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-RU" sz="2000" b="1" spc="5" dirty="0">
                <a:latin typeface="Times New Roman" pitchFamily="18" charset="0"/>
                <a:cs typeface="Times New Roman" pitchFamily="18" charset="0"/>
              </a:rPr>
              <a:t>научно-педагогическое  обоснование содержания  пособия, характеризуется  собственная  методологическая позиция  </a:t>
            </a:r>
            <a:r>
              <a:rPr lang="ru-RU" sz="2000" b="1" spc="5" dirty="0" smtClean="0">
                <a:latin typeface="Times New Roman" pitchFamily="18" charset="0"/>
                <a:cs typeface="Times New Roman" pitchFamily="18" charset="0"/>
              </a:rPr>
              <a:t>автора.</a:t>
            </a:r>
          </a:p>
          <a:p>
            <a:pPr marL="12065" algn="ctr">
              <a:tabLst>
                <a:tab pos="299085" algn="l"/>
                <a:tab pos="299720" algn="l"/>
              </a:tabLs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Практическая  часть</a:t>
            </a:r>
          </a:p>
          <a:p>
            <a:pPr marL="347980" lvl="0" indent="-342900" algn="just">
              <a:spcBef>
                <a:spcPts val="90"/>
              </a:spcBef>
              <a:buFont typeface="Arial" pitchFamily="34" charset="0"/>
              <a:buChar char="•"/>
            </a:pPr>
            <a:r>
              <a:rPr lang="ru-RU" sz="2000" b="1" spc="-1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систематизируется</a:t>
            </a:r>
            <a:r>
              <a:rPr lang="ru-RU" sz="2000" b="1" spc="3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классифицируется </a:t>
            </a:r>
            <a:r>
              <a:rPr lang="ru-RU" sz="2000" b="1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фактический  </a:t>
            </a:r>
            <a:r>
              <a:rPr lang="ru-RU" sz="2000" b="1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материал,</a:t>
            </a:r>
            <a:r>
              <a:rPr lang="ru-RU" sz="2000" b="1" spc="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2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содержатся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практические </a:t>
            </a:r>
            <a:r>
              <a:rPr lang="ru-RU" sz="2000" b="1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рекомендации,  </a:t>
            </a:r>
            <a:r>
              <a:rPr lang="ru-RU" sz="2000" b="1" spc="-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приводятся </a:t>
            </a:r>
            <a:r>
              <a:rPr lang="ru-RU" sz="2000" b="1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характерные</a:t>
            </a:r>
            <a:r>
              <a:rPr lang="ru-RU" sz="2000" b="1" spc="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2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 </a:t>
            </a:r>
            <a:r>
              <a:rPr lang="ru-RU" sz="2000" b="1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иных </a:t>
            </a:r>
            <a:r>
              <a:rPr lang="ru-RU" sz="2000" b="1" spc="-1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 </a:t>
            </a:r>
            <a:r>
              <a:rPr lang="ru-RU" sz="2000" b="1" spc="-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spc="-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методик  </a:t>
            </a:r>
            <a:r>
              <a:rPr lang="ru-RU" sz="2000" b="1" spc="-1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algn="ctr">
              <a:tabLst>
                <a:tab pos="299085" algn="l"/>
                <a:tab pos="299720" algn="l"/>
              </a:tabLst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Дидактическая  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</a:p>
          <a:p>
            <a:pPr marL="354965" indent="-34290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u-RU" sz="2000" b="1" spc="5" dirty="0" smtClean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000" b="1" spc="5" dirty="0">
                <a:latin typeface="Times New Roman" pitchFamily="18" charset="0"/>
                <a:cs typeface="Times New Roman" pitchFamily="18" charset="0"/>
              </a:rPr>
              <a:t>материалы (схемы, таблицы,  рисунки и т. п.), </a:t>
            </a:r>
            <a:r>
              <a:rPr lang="ru-RU" sz="2000" b="1" spc="5" dirty="0" smtClean="0">
                <a:latin typeface="Times New Roman" pitchFamily="18" charset="0"/>
                <a:cs typeface="Times New Roman" pitchFamily="18" charset="0"/>
              </a:rPr>
              <a:t>иллюстрирующие практический </a:t>
            </a:r>
            <a:r>
              <a:rPr lang="ru-RU" sz="2000" b="1" spc="5" dirty="0">
                <a:latin typeface="Times New Roman" pitchFamily="18" charset="0"/>
                <a:cs typeface="Times New Roman" pitchFamily="18" charset="0"/>
              </a:rPr>
              <a:t>материал, различные  необходимые нормативные </a:t>
            </a:r>
            <a:r>
              <a:rPr lang="ru-RU" sz="2000" b="1" spc="5" dirty="0" smtClean="0">
                <a:latin typeface="Times New Roman" pitchFamily="18" charset="0"/>
                <a:cs typeface="Times New Roman" pitchFamily="18" charset="0"/>
              </a:rPr>
              <a:t>документы,   использование </a:t>
            </a:r>
            <a:r>
              <a:rPr lang="ru-RU" sz="2000" b="1" spc="5" dirty="0">
                <a:latin typeface="Times New Roman" pitchFamily="18" charset="0"/>
                <a:cs typeface="Times New Roman" pitchFamily="18" charset="0"/>
              </a:rPr>
              <a:t>которых позволит педагогу  или методисту организовать свою работу в  соответствии с имеющимися </a:t>
            </a:r>
            <a:r>
              <a:rPr lang="ru-RU" sz="2000" b="1" spc="5" dirty="0" smtClean="0">
                <a:latin typeface="Times New Roman" pitchFamily="18" charset="0"/>
                <a:cs typeface="Times New Roman" pitchFamily="18" charset="0"/>
              </a:rPr>
              <a:t>требованиями.</a:t>
            </a:r>
            <a:endParaRPr lang="ru-RU" sz="2000" b="1" spc="5" dirty="0">
              <a:latin typeface="Times New Roman" pitchFamily="18" charset="0"/>
              <a:cs typeface="Times New Roman" pitchFamily="18" charset="0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endParaRPr lang="ru-RU" sz="2000" b="1" spc="5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2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41333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Желаем  творческих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и профессиональных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успехов!!!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83613" y="846785"/>
            <a:ext cx="668274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15104" algn="l"/>
              </a:tabLst>
            </a:pPr>
            <a:r>
              <a:rPr sz="5000" b="1" u="none" spc="-60" dirty="0">
                <a:solidFill>
                  <a:srgbClr val="0070C0"/>
                </a:solidFill>
                <a:latin typeface="Times New Roman"/>
                <a:cs typeface="Times New Roman"/>
              </a:rPr>
              <a:t>Подготовка</a:t>
            </a:r>
            <a:r>
              <a:rPr sz="5000" b="1" u="none" spc="-3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5000" b="1" u="none" dirty="0">
                <a:solidFill>
                  <a:srgbClr val="0070C0"/>
                </a:solidFill>
                <a:latin typeface="Times New Roman"/>
                <a:cs typeface="Times New Roman"/>
              </a:rPr>
              <a:t>к	участию</a:t>
            </a:r>
            <a:r>
              <a:rPr sz="5000" b="1" u="none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sz="5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96186" y="1594103"/>
            <a:ext cx="6652259" cy="0"/>
          </a:xfrm>
          <a:custGeom>
            <a:avLst/>
            <a:gdLst/>
            <a:ahLst/>
            <a:cxnLst/>
            <a:rect l="l" t="t" r="r" b="b"/>
            <a:pathLst>
              <a:path w="6652259">
                <a:moveTo>
                  <a:pt x="0" y="0"/>
                </a:moveTo>
                <a:lnTo>
                  <a:pt x="6652259" y="0"/>
                </a:lnTo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5967" y="2132856"/>
            <a:ext cx="7242478" cy="31168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8335" indent="-636270">
              <a:spcBef>
                <a:spcPts val="105"/>
              </a:spcBef>
              <a:buFontTx/>
              <a:buAutoNum type="arabicPeriod"/>
              <a:tabLst>
                <a:tab pos="648970" algn="l"/>
              </a:tabLst>
            </a:pPr>
            <a:r>
              <a:rPr sz="4000" b="1" spc="-15" dirty="0" err="1">
                <a:solidFill>
                  <a:srgbClr val="0070C0"/>
                </a:solidFill>
                <a:latin typeface="Times New Roman"/>
                <a:cs typeface="Times New Roman"/>
              </a:rPr>
              <a:t>Изучить</a:t>
            </a:r>
            <a:r>
              <a:rPr sz="40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Положение</a:t>
            </a:r>
            <a:r>
              <a:rPr lang="ru-RU" sz="4000" b="1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;</a:t>
            </a:r>
          </a:p>
          <a:p>
            <a:pPr marL="648335" indent="-636270">
              <a:spcBef>
                <a:spcPts val="105"/>
              </a:spcBef>
              <a:buFontTx/>
              <a:buAutoNum type="arabicPeriod"/>
              <a:tabLst>
                <a:tab pos="648970" algn="l"/>
              </a:tabLst>
            </a:pPr>
            <a:r>
              <a:rPr lang="ru-RU" sz="4000" b="1" spc="-3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4000" b="1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Выбрать номинацию, соответствующую вашим конкурсным материалам;</a:t>
            </a:r>
            <a:endParaRPr lang="ru-RU" sz="4000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648335" indent="-636270">
              <a:spcBef>
                <a:spcPts val="105"/>
              </a:spcBef>
              <a:buFontTx/>
              <a:buAutoNum type="arabicPeriod"/>
              <a:tabLst>
                <a:tab pos="648970" algn="l"/>
              </a:tabLst>
            </a:pPr>
            <a:r>
              <a:rPr lang="ru-RU" sz="4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Пройти регистрацию.</a:t>
            </a:r>
            <a:endParaRPr lang="ru-RU" sz="52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74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71600" y="421386"/>
            <a:ext cx="7200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005" dirty="0">
                <a:solidFill>
                  <a:srgbClr val="0070C0"/>
                </a:solidFill>
              </a:rPr>
              <a:t> </a:t>
            </a:r>
            <a:r>
              <a:rPr sz="4000" b="1" spc="-10" dirty="0">
                <a:solidFill>
                  <a:srgbClr val="0070C0"/>
                </a:solidFill>
              </a:rPr>
              <a:t>«Педагогические </a:t>
            </a:r>
            <a:r>
              <a:rPr sz="4000" b="1" spc="5" dirty="0">
                <a:solidFill>
                  <a:srgbClr val="0070C0"/>
                </a:solidFill>
              </a:rPr>
              <a:t>таланты</a:t>
            </a:r>
            <a:endParaRPr sz="4000" b="1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r>
              <a:rPr sz="4000" b="1" spc="-1000" dirty="0">
                <a:solidFill>
                  <a:srgbClr val="0070C0"/>
                </a:solidFill>
              </a:rPr>
              <a:t> </a:t>
            </a:r>
            <a:r>
              <a:rPr sz="4000" b="1" spc="-30" dirty="0">
                <a:solidFill>
                  <a:srgbClr val="0070C0"/>
                </a:solidFill>
              </a:rPr>
              <a:t>Кузбасса»</a:t>
            </a:r>
            <a:endParaRPr sz="4000" b="1" dirty="0">
              <a:solidFill>
                <a:srgbClr val="0070C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016" y="1735328"/>
            <a:ext cx="7481392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Tx/>
              <a:buChar char="-"/>
              <a:tabLst>
                <a:tab pos="235585" algn="l"/>
              </a:tabLst>
            </a:pPr>
            <a:r>
              <a:rPr sz="3000" b="1" spc="-25" dirty="0">
                <a:solidFill>
                  <a:srgbClr val="0070C0"/>
                </a:solidFill>
                <a:latin typeface="Times New Roman"/>
                <a:cs typeface="Times New Roman"/>
              </a:rPr>
              <a:t>конкурсные </a:t>
            </a:r>
            <a:r>
              <a:rPr sz="3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работы </a:t>
            </a:r>
            <a:r>
              <a:rPr sz="3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участников, </a:t>
            </a:r>
            <a:r>
              <a:rPr sz="3000" b="1" spc="5" dirty="0">
                <a:solidFill>
                  <a:srgbClr val="0070C0"/>
                </a:solidFill>
                <a:latin typeface="Times New Roman"/>
                <a:cs typeface="Times New Roman"/>
              </a:rPr>
              <a:t>ставших  </a:t>
            </a:r>
            <a:r>
              <a:rPr sz="3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лауреатами, </a:t>
            </a:r>
            <a:r>
              <a:rPr sz="3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не </a:t>
            </a:r>
            <a:r>
              <a:rPr sz="3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допускаются 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до </a:t>
            </a:r>
            <a:r>
              <a:rPr sz="3000" b="1" spc="-20" dirty="0" err="1">
                <a:solidFill>
                  <a:srgbClr val="0070C0"/>
                </a:solidFill>
                <a:latin typeface="Times New Roman"/>
                <a:cs typeface="Times New Roman"/>
              </a:rPr>
              <a:t>повторного</a:t>
            </a:r>
            <a:r>
              <a:rPr sz="3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sz="3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участия</a:t>
            </a:r>
            <a:r>
              <a:rPr lang="ru-RU" sz="3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;</a:t>
            </a:r>
            <a:endParaRPr sz="3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34950" indent="-222885">
              <a:spcBef>
                <a:spcPts val="720"/>
              </a:spcBef>
              <a:buFontTx/>
              <a:buChar char="-"/>
              <a:tabLst>
                <a:tab pos="235585" algn="l"/>
              </a:tabLst>
            </a:pPr>
            <a:r>
              <a:rPr sz="3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заочный тур 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– </a:t>
            </a:r>
            <a:r>
              <a:rPr sz="3000" b="1" spc="-15" dirty="0" err="1">
                <a:solidFill>
                  <a:srgbClr val="0070C0"/>
                </a:solidFill>
                <a:latin typeface="Times New Roman"/>
                <a:cs typeface="Times New Roman"/>
              </a:rPr>
              <a:t>экспертиза</a:t>
            </a:r>
            <a:r>
              <a:rPr sz="3000" b="1" spc="1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работы</a:t>
            </a:r>
            <a:r>
              <a:rPr lang="ru-RU" sz="3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;</a:t>
            </a:r>
            <a:endParaRPr sz="3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34950" indent="-222885">
              <a:spcBef>
                <a:spcPts val="720"/>
              </a:spcBef>
              <a:buFontTx/>
              <a:buChar char="-"/>
              <a:tabLst>
                <a:tab pos="235585" algn="l"/>
              </a:tabLst>
            </a:pPr>
            <a:r>
              <a:rPr sz="3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очный тур 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– </a:t>
            </a:r>
            <a:r>
              <a:rPr sz="3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публичная </a:t>
            </a:r>
            <a:r>
              <a:rPr sz="3000" b="1" spc="5" dirty="0" err="1">
                <a:solidFill>
                  <a:srgbClr val="0070C0"/>
                </a:solidFill>
                <a:latin typeface="Times New Roman"/>
                <a:cs typeface="Times New Roman"/>
              </a:rPr>
              <a:t>защита</a:t>
            </a:r>
            <a:r>
              <a:rPr sz="3000" b="1" spc="-3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работы</a:t>
            </a:r>
            <a:r>
              <a:rPr lang="ru-RU" sz="3000" b="1" spc="-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;</a:t>
            </a:r>
            <a:endParaRPr sz="3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403860">
              <a:spcBef>
                <a:spcPts val="725"/>
              </a:spcBef>
              <a:buFontTx/>
              <a:buChar char="-"/>
              <a:tabLst>
                <a:tab pos="235585" algn="l"/>
              </a:tabLst>
            </a:pPr>
            <a:r>
              <a:rPr sz="3000" b="1" spc="-35" dirty="0">
                <a:solidFill>
                  <a:srgbClr val="0070C0"/>
                </a:solidFill>
                <a:latin typeface="Times New Roman"/>
                <a:cs typeface="Times New Roman"/>
              </a:rPr>
              <a:t>ВАЖНО! </a:t>
            </a:r>
            <a:r>
              <a:rPr sz="3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Верно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определит</a:t>
            </a:r>
            <a:r>
              <a:rPr lang="ru-RU" sz="3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3000" b="1" spc="-5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номинацию  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(п.2.9</a:t>
            </a:r>
            <a:r>
              <a:rPr sz="3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000" b="1" spc="-15" dirty="0" err="1">
                <a:solidFill>
                  <a:srgbClr val="0070C0"/>
                </a:solidFill>
                <a:latin typeface="Times New Roman"/>
                <a:cs typeface="Times New Roman"/>
              </a:rPr>
              <a:t>Положения</a:t>
            </a:r>
            <a:r>
              <a:rPr sz="3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  <a:r>
              <a:rPr lang="ru-RU" sz="3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;</a:t>
            </a:r>
            <a:endParaRPr sz="3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2700" marR="716915">
              <a:spcBef>
                <a:spcPts val="720"/>
              </a:spcBef>
              <a:buFontTx/>
              <a:buChar char="-"/>
              <a:tabLst>
                <a:tab pos="235585" algn="l"/>
              </a:tabLst>
            </a:pP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жанры </a:t>
            </a:r>
            <a:r>
              <a:rPr sz="3000" b="1" spc="-25" dirty="0">
                <a:solidFill>
                  <a:srgbClr val="0070C0"/>
                </a:solidFill>
                <a:latin typeface="Times New Roman"/>
                <a:cs typeface="Times New Roman"/>
              </a:rPr>
              <a:t>конкурсных </a:t>
            </a:r>
            <a:r>
              <a:rPr sz="3000" b="1" spc="-10" dirty="0">
                <a:solidFill>
                  <a:srgbClr val="0070C0"/>
                </a:solidFill>
                <a:latin typeface="Times New Roman"/>
                <a:cs typeface="Times New Roman"/>
              </a:rPr>
              <a:t>материалов </a:t>
            </a:r>
            <a:r>
              <a:rPr sz="3000" b="1" dirty="0">
                <a:solidFill>
                  <a:srgbClr val="0070C0"/>
                </a:solidFill>
                <a:latin typeface="Times New Roman"/>
                <a:cs typeface="Times New Roman"/>
              </a:rPr>
              <a:t>(п.2.9  </a:t>
            </a:r>
            <a:r>
              <a:rPr sz="3000" b="1" spc="-15" dirty="0" err="1">
                <a:solidFill>
                  <a:srgbClr val="0070C0"/>
                </a:solidFill>
                <a:latin typeface="Times New Roman"/>
                <a:cs typeface="Times New Roman"/>
              </a:rPr>
              <a:t>Положения</a:t>
            </a:r>
            <a:r>
              <a:rPr sz="3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)</a:t>
            </a:r>
            <a:r>
              <a:rPr lang="ru-RU" sz="3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;</a:t>
            </a:r>
            <a:endParaRPr sz="30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58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395" y="981455"/>
            <a:ext cx="8055864" cy="4777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267" y="709676"/>
            <a:ext cx="4257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u="none" dirty="0">
                <a:solidFill>
                  <a:srgbClr val="0070C0"/>
                </a:solidFill>
                <a:latin typeface="Times New Roman"/>
                <a:cs typeface="Times New Roman"/>
              </a:rPr>
              <a:t>РЕГИСТ</a:t>
            </a:r>
            <a:r>
              <a:rPr b="1" u="none" spc="-560" dirty="0">
                <a:solidFill>
                  <a:srgbClr val="0070C0"/>
                </a:solidFill>
                <a:latin typeface="Times New Roman"/>
                <a:cs typeface="Times New Roman"/>
              </a:rPr>
              <a:t>Р</a:t>
            </a:r>
            <a:r>
              <a:rPr b="1" u="none" spc="-5" dirty="0">
                <a:solidFill>
                  <a:srgbClr val="0070C0"/>
                </a:solidFill>
                <a:latin typeface="Times New Roman"/>
                <a:cs typeface="Times New Roman"/>
              </a:rPr>
              <a:t>АЦИЯ</a:t>
            </a:r>
          </a:p>
        </p:txBody>
      </p:sp>
      <p:sp>
        <p:nvSpPr>
          <p:cNvPr id="3" name="object 3"/>
          <p:cNvSpPr/>
          <p:nvPr/>
        </p:nvSpPr>
        <p:spPr>
          <a:xfrm>
            <a:off x="762087" y="1412747"/>
            <a:ext cx="7703820" cy="475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484784"/>
            <a:ext cx="3888432" cy="360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«Педагогические таланты Кузбасса»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52391"/>
            <a:ext cx="360134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4276" y="620268"/>
            <a:ext cx="7728204" cy="55458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620269"/>
            <a:ext cx="4392488" cy="311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Педагогические таланты Кузбасса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7976" y="1144586"/>
            <a:ext cx="4392488" cy="311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Педагогические таланты Кузбасса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887" y="547979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t="5635" r="203" b="8268"/>
          <a:stretch/>
        </p:blipFill>
        <p:spPr bwMode="auto">
          <a:xfrm>
            <a:off x="407405" y="882771"/>
            <a:ext cx="8123945" cy="592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76256" y="1052736"/>
            <a:ext cx="1154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8" y="1951049"/>
            <a:ext cx="210215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28184" y="3933056"/>
            <a:ext cx="17302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11960" y="5013176"/>
            <a:ext cx="2288659" cy="72008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lang="ru-RU" sz="3600" b="1" kern="0" spc="-40" dirty="0" smtClean="0">
              <a:solidFill>
                <a:srgbClr val="0070C0"/>
              </a:solidFill>
              <a:ea typeface="+mj-ea"/>
              <a:cs typeface="Calibri"/>
            </a:endParaRPr>
          </a:p>
          <a:p>
            <a:pPr algn="ctr"/>
            <a:r>
              <a:rPr lang="ru-RU" sz="4800" b="1" kern="0" spc="-4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Технология</a:t>
            </a:r>
            <a:r>
              <a:rPr lang="ru-RU" sz="4800" b="1" kern="0" spc="-95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800" b="1" kern="0" spc="-5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составления </a:t>
            </a:r>
            <a:r>
              <a:rPr lang="ru-RU" sz="48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800" b="1" kern="0" spc="-15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методических</a:t>
            </a:r>
            <a:r>
              <a:rPr lang="ru-RU" sz="4800" b="1" kern="0" spc="-11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800" b="1" kern="0" spc="-5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материалов: </a:t>
            </a:r>
            <a:r>
              <a:rPr lang="ru-RU" sz="48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800" b="1" kern="0" spc="-1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</a:t>
            </a:r>
            <a:r>
              <a:rPr lang="ru-RU" sz="48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4800" b="1" kern="0" spc="-55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800" b="1" kern="0" spc="-2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содержание.</a:t>
            </a:r>
          </a:p>
          <a:p>
            <a:pPr algn="ctr"/>
            <a:endParaRPr sz="2000" dirty="0" smtClean="0">
              <a:solidFill>
                <a:srgbClr val="0070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7887" y="521208"/>
            <a:ext cx="7903463" cy="592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19" y="574548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0" y="5715000"/>
                </a:moveTo>
                <a:lnTo>
                  <a:pt x="7696200" y="5715000"/>
                </a:lnTo>
                <a:lnTo>
                  <a:pt x="76962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2496" y="476672"/>
            <a:ext cx="7696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</a:t>
            </a:r>
          </a:p>
        </p:txBody>
      </p:sp>
      <p:sp>
        <p:nvSpPr>
          <p:cNvPr id="7" name="object 7"/>
          <p:cNvSpPr/>
          <p:nvPr/>
        </p:nvSpPr>
        <p:spPr>
          <a:xfrm>
            <a:off x="453618" y="182575"/>
            <a:ext cx="748538" cy="7493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30464" y="213715"/>
            <a:ext cx="736295" cy="736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3023694" y="1124744"/>
            <a:ext cx="3289300" cy="1053494"/>
          </a:xfrm>
          <a:prstGeom prst="rect">
            <a:avLst/>
          </a:prstGeom>
          <a:solidFill>
            <a:schemeClr val="tx2"/>
          </a:solidFill>
          <a:ln w="15240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39065" marR="133985" indent="78740">
              <a:lnSpc>
                <a:spcPts val="4130"/>
              </a:lnSpc>
            </a:pPr>
            <a:r>
              <a:rPr sz="3600" b="1" spc="-1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sz="3600" b="1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600"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3600" b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3600" b="1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3600"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3600" b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36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ндац</a:t>
            </a:r>
            <a:r>
              <a:rPr sz="3600" b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0194" y="2117497"/>
            <a:ext cx="7348416" cy="17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10410" y="2852936"/>
            <a:ext cx="6898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ctr">
              <a:spcBef>
                <a:spcPts val="110"/>
              </a:spcBef>
            </a:pPr>
            <a:r>
              <a:rPr lang="ru-RU" sz="20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Содержат </a:t>
            </a:r>
            <a:r>
              <a:rPr lang="ru-RU" sz="20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sz="20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(указания)  </a:t>
            </a:r>
            <a:r>
              <a:rPr lang="ru-RU" sz="2000" b="1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выполнению какой-либо</a:t>
            </a:r>
            <a:r>
              <a:rPr lang="ru-RU" sz="2000" b="1" spc="-16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работы,  организации</a:t>
            </a:r>
            <a:r>
              <a:rPr lang="ru-RU" sz="2000" b="1" spc="-4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36" y="3889030"/>
            <a:ext cx="7433184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bject 6"/>
          <p:cNvSpPr txBox="1"/>
          <p:nvPr/>
        </p:nvSpPr>
        <p:spPr>
          <a:xfrm>
            <a:off x="1202156" y="4575003"/>
            <a:ext cx="6909714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Раскрывают </a:t>
            </a:r>
            <a:r>
              <a:rPr sz="2000" b="1" spc="-2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одну </a:t>
            </a:r>
            <a:r>
              <a:rPr sz="20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sz="20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несколько  методик, </a:t>
            </a:r>
            <a:r>
              <a:rPr sz="20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выработанных </a:t>
            </a:r>
            <a:r>
              <a:rPr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основе  </a:t>
            </a:r>
            <a:r>
              <a:rPr sz="2000" b="1" spc="-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положительного </a:t>
            </a:r>
            <a:r>
              <a:rPr sz="20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опыта,</a:t>
            </a:r>
            <a:r>
              <a:rPr sz="2000" b="1" spc="6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endParaRPr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21970" marR="513080" indent="2540" algn="ctr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 и </a:t>
            </a:r>
            <a:r>
              <a:rPr sz="2000" b="1" spc="-1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проведении  </a:t>
            </a:r>
            <a:r>
              <a:rPr sz="2000" b="1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мероприятий/занятий/работ</a:t>
            </a:r>
            <a:endParaRPr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73D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73D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73D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73D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73D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73D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73D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477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Презентация PowerPoint</vt:lpstr>
      <vt:lpstr>Подготовка к участию:</vt:lpstr>
      <vt:lpstr> «Педагогические таланты  Кузбасса»</vt:lpstr>
      <vt:lpstr>Презентация PowerPoint</vt:lpstr>
      <vt:lpstr>РЕГИСТРАЦИЯ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№9</dc:creator>
  <cp:lastModifiedBy>Пользователь Windows</cp:lastModifiedBy>
  <cp:revision>17</cp:revision>
  <dcterms:created xsi:type="dcterms:W3CDTF">2020-06-25T03:47:25Z</dcterms:created>
  <dcterms:modified xsi:type="dcterms:W3CDTF">2020-06-25T08:34:14Z</dcterms:modified>
</cp:coreProperties>
</file>